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72" r:id="rId3"/>
    <p:sldId id="257" r:id="rId4"/>
    <p:sldId id="259" r:id="rId5"/>
    <p:sldId id="262" r:id="rId6"/>
    <p:sldId id="263" r:id="rId7"/>
    <p:sldId id="267" r:id="rId8"/>
    <p:sldId id="269" r:id="rId9"/>
    <p:sldId id="268" r:id="rId10"/>
    <p:sldId id="260" r:id="rId11"/>
    <p:sldId id="261" r:id="rId12"/>
    <p:sldId id="270" r:id="rId13"/>
    <p:sldId id="273" r:id="rId14"/>
    <p:sldId id="264" r:id="rId15"/>
    <p:sldId id="271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00" autoAdjust="0"/>
  </p:normalViewPr>
  <p:slideViewPr>
    <p:cSldViewPr>
      <p:cViewPr varScale="1">
        <p:scale>
          <a:sx n="42" d="100"/>
          <a:sy n="42" d="100"/>
        </p:scale>
        <p:origin x="-2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50ED8-697A-4B84-AFE8-7800653634B6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68347-03F3-4E76-A649-7DAD0DCD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see things differently, depending on their perspective.  Different doesn’t mean that one is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8347-03F3-4E76-A649-7DAD0DCD5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A9036E-424C-4400-BC6B-DAC2BA82058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479495-9327-47F2-93EB-FBB8186D600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Warm </a:t>
            </a:r>
            <a:r>
              <a:rPr lang="en-US" b="1" dirty="0" smtClean="0"/>
              <a:t>Up- 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 the following </a:t>
            </a:r>
            <a:r>
              <a:rPr lang="en-US" sz="2800" b="1" dirty="0" smtClean="0"/>
              <a:t>warm up on </a:t>
            </a:r>
            <a:r>
              <a:rPr lang="en-US" sz="2800" b="1" dirty="0"/>
              <a:t>the notecard that Mrs. Law gave </a:t>
            </a:r>
            <a:r>
              <a:rPr lang="en-US" sz="2800" b="1" dirty="0" smtClean="0"/>
              <a:t>you.  Please make sure to put your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last name </a:t>
            </a:r>
            <a:r>
              <a:rPr lang="en-US" sz="2800" b="1" dirty="0" smtClean="0"/>
              <a:t>along with class period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Rage Italic" pitchFamily="66" charset="0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a historian come to understand the past?</a:t>
            </a:r>
          </a:p>
          <a:p>
            <a:pPr marL="457200" indent="-457200">
              <a:buFont typeface="Rage Italic" pitchFamily="66" charset="0"/>
              <a:buAutoNum type="arabicPeriod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is it important to use both </a:t>
            </a:r>
            <a:r>
              <a:rPr lang="en-US" dirty="0">
                <a:solidFill>
                  <a:srgbClr val="BA6016"/>
                </a:solidFill>
              </a:rPr>
              <a:t>primary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>
                <a:solidFill>
                  <a:srgbClr val="BA6016"/>
                </a:solidFill>
              </a:rPr>
              <a:t>secondary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sources when looking at historical events?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does this cartoon suggest about point of view?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Point of view is the relationship of the storyteller or narrator to ..."/>
          <p:cNvSpPr>
            <a:spLocks noChangeAspect="1" noChangeArrowheads="1"/>
          </p:cNvSpPr>
          <p:nvPr/>
        </p:nvSpPr>
        <p:spPr bwMode="auto">
          <a:xfrm>
            <a:off x="155575" y="-784225"/>
            <a:ext cx="22764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Point of view is the relationship of the storyteller or narrator to ..."/>
          <p:cNvSpPr>
            <a:spLocks noChangeAspect="1" noChangeArrowheads="1"/>
          </p:cNvSpPr>
          <p:nvPr/>
        </p:nvSpPr>
        <p:spPr bwMode="auto">
          <a:xfrm>
            <a:off x="307975" y="-631825"/>
            <a:ext cx="22764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\\STAFF.sd27j.loc\Users$\mlaw\My Documents\My Pictures\Point of 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90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king will never see things from the same point of view as his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Point of view is the relationship of the storyteller or narrator to ..."/>
          <p:cNvSpPr>
            <a:spLocks noChangeAspect="1" noChangeArrowheads="1"/>
          </p:cNvSpPr>
          <p:nvPr/>
        </p:nvSpPr>
        <p:spPr bwMode="auto">
          <a:xfrm>
            <a:off x="155575" y="-784225"/>
            <a:ext cx="22764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Point of view is the relationship of the storyteller or narrator to ..."/>
          <p:cNvSpPr>
            <a:spLocks noChangeAspect="1" noChangeArrowheads="1"/>
          </p:cNvSpPr>
          <p:nvPr/>
        </p:nvSpPr>
        <p:spPr bwMode="auto">
          <a:xfrm>
            <a:off x="307975" y="-631825"/>
            <a:ext cx="22764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\\STAFF.sd27j.loc\Users$\mlaw\My Documents\My Pictures\Point of 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90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Copy the following chart on page 14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1776303"/>
              </p:ext>
            </p:extLst>
          </p:nvPr>
        </p:nvGraphicFramePr>
        <p:xfrm>
          <a:off x="301625" y="1527175"/>
          <a:ext cx="850423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718"/>
                <a:gridCol w="1653602"/>
                <a:gridCol w="3700918"/>
              </a:tblGrid>
              <a:tr h="545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Point of View of 3</a:t>
                      </a:r>
                      <a:r>
                        <a:rPr lang="en-US" baseline="0" dirty="0" smtClean="0"/>
                        <a:t> Little Pigs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Point of View of the Big Bad Wolf</a:t>
                      </a:r>
                    </a:p>
                  </a:txBody>
                  <a:tcPr marL="94492" marR="94492"/>
                </a:tc>
              </a:tr>
              <a:tr h="32646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we read through the story, come up with 3 events that occurred</a:t>
                      </a:r>
                      <a:r>
                        <a:rPr lang="en-US" baseline="0" dirty="0" smtClean="0"/>
                        <a:t> making sure to identify the point of view from the 3 Little Pigs and the point of view from the Big Bad Wolf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3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Copy the following chart on page 14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9410600"/>
              </p:ext>
            </p:extLst>
          </p:nvPr>
        </p:nvGraphicFramePr>
        <p:xfrm>
          <a:off x="301625" y="1527175"/>
          <a:ext cx="850423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718"/>
                <a:gridCol w="1653602"/>
                <a:gridCol w="3700918"/>
              </a:tblGrid>
              <a:tr h="11636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Point of View of 3</a:t>
                      </a:r>
                      <a:r>
                        <a:rPr lang="en-US" baseline="0" dirty="0" smtClean="0"/>
                        <a:t> Little Pigs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Point of View of the Big Bad Wolf</a:t>
                      </a:r>
                    </a:p>
                  </a:txBody>
                  <a:tcPr marL="94492" marR="94492"/>
                </a:tc>
              </a:tr>
              <a:tr h="3938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/>
                        <a:t>Pig 1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Pig 2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Pig 3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Wolf </a:t>
                      </a:r>
                      <a:endParaRPr lang="en-US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029200"/>
            <a:ext cx="7924800" cy="1362075"/>
          </a:xfrm>
        </p:spPr>
        <p:txBody>
          <a:bodyPr/>
          <a:lstStyle/>
          <a:p>
            <a:r>
              <a:rPr lang="en-US" dirty="0" smtClean="0"/>
              <a:t>3 Little pigs </a:t>
            </a:r>
            <a:r>
              <a:rPr lang="en-US" dirty="0" err="1" smtClean="0"/>
              <a:t>vs</a:t>
            </a:r>
            <a:r>
              <a:rPr lang="en-US" dirty="0" smtClean="0"/>
              <a:t> the big bad wolf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3650">
            <a:off x="4818401" y="648098"/>
            <a:ext cx="3352800" cy="4235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0603">
            <a:off x="384115" y="1212849"/>
            <a:ext cx="3768950" cy="31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312987" y="2770189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Point of View</a:t>
            </a:r>
            <a:endParaRPr lang="en-US" b="1" dirty="0"/>
          </a:p>
        </p:txBody>
      </p:sp>
      <p:sp>
        <p:nvSpPr>
          <p:cNvPr id="4" name="AutoShape 2" descr="http://morningsidecenter.org/sites/default/files/pictures/old-young%20woman.jpg"/>
          <p:cNvSpPr>
            <a:spLocks noChangeAspect="1" noChangeArrowheads="1"/>
          </p:cNvSpPr>
          <p:nvPr/>
        </p:nvSpPr>
        <p:spPr bwMode="auto">
          <a:xfrm>
            <a:off x="63500" y="-3405188"/>
            <a:ext cx="571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0"/>
            <a:ext cx="5523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determining the perspective of the 3 Little Pigs, why is it important to learn about perspectives?  How does this relate to learning about different topics in Social Studies?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Point of View</a:t>
            </a:r>
            <a:endParaRPr lang="en-US" b="1" dirty="0"/>
          </a:p>
        </p:txBody>
      </p:sp>
      <p:sp>
        <p:nvSpPr>
          <p:cNvPr id="4" name="AutoShape 2" descr="http://morningsidecenter.org/sites/default/files/pictures/old-young%20woman.jpg"/>
          <p:cNvSpPr>
            <a:spLocks noChangeAspect="1" noChangeArrowheads="1"/>
          </p:cNvSpPr>
          <p:nvPr/>
        </p:nvSpPr>
        <p:spPr bwMode="auto">
          <a:xfrm>
            <a:off x="63500" y="-3405188"/>
            <a:ext cx="571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Targets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 analyze sources to determine point of view.</a:t>
            </a:r>
          </a:p>
          <a:p>
            <a:r>
              <a:rPr lang="en-US" dirty="0" smtClean="0"/>
              <a:t>The purpose of this is so students can evaluate primary and secondary resources to determine point of view/perspectives.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History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Definition- copy this definition on pg14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Point of View is the creators/authors opinion, attitude, or judgment.</a:t>
            </a:r>
          </a:p>
          <a:p>
            <a:r>
              <a:rPr lang="en-US" dirty="0" smtClean="0"/>
              <a:t>Bias is the prejudice or tendency to see something in a particular way</a:t>
            </a:r>
          </a:p>
          <a:p>
            <a:endParaRPr lang="en-US" dirty="0"/>
          </a:p>
          <a:p>
            <a:r>
              <a:rPr lang="en-US" dirty="0" smtClean="0"/>
              <a:t>So what… </a:t>
            </a:r>
          </a:p>
          <a:p>
            <a:pPr lvl="1"/>
            <a:r>
              <a:rPr lang="en-US" dirty="0" smtClean="0"/>
              <a:t>It is the perspective of the person who is telling the story. </a:t>
            </a:r>
          </a:p>
          <a:p>
            <a:pPr lvl="1"/>
            <a:r>
              <a:rPr lang="en-US" dirty="0" smtClean="0"/>
              <a:t>Sources have a bias; an opinion about whether something is good or bad that influences how a person or culture believes something should be dealt with.  </a:t>
            </a:r>
          </a:p>
          <a:p>
            <a:pPr lvl="1"/>
            <a:r>
              <a:rPr lang="en-US" dirty="0" smtClean="0"/>
              <a:t>The persons bias can shape/determine their 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your notes on page 14, write down what you see quietly… </a:t>
            </a:r>
            <a:br>
              <a:rPr lang="en-US" sz="2800" dirty="0" smtClean="0"/>
            </a:br>
            <a:r>
              <a:rPr lang="en-US" sz="2800" b="1" dirty="0" smtClean="0"/>
              <a:t>DO NOT SHARE WITH YOUR PEERS!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STAFF.sd27j.loc\Users$\mlaw\My Documents\My Pictures\duck rabbit 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72909"/>
            <a:ext cx="7315200" cy="528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2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did you see?</a:t>
            </a:r>
          </a:p>
          <a:p>
            <a:r>
              <a:rPr lang="en-US" dirty="0" smtClean="0"/>
              <a:t>What evidence did you use to come to that conclusion?</a:t>
            </a:r>
          </a:p>
          <a:p>
            <a:r>
              <a:rPr lang="en-US" dirty="0" smtClean="0"/>
              <a:t>Were the people who saw something different wrong?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does this tell us about </a:t>
            </a:r>
            <a:endParaRPr lang="en-US" sz="3600" dirty="0" smtClean="0"/>
          </a:p>
          <a:p>
            <a:r>
              <a:rPr lang="en-US" sz="3600" dirty="0" smtClean="0"/>
              <a:t>Point </a:t>
            </a:r>
            <a:r>
              <a:rPr lang="en-US" sz="3600" dirty="0" smtClean="0"/>
              <a:t>of View?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what…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5029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People see things differently, depending on their perspective.  Different doesn’t mean that one is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7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How would United </a:t>
            </a:r>
            <a:r>
              <a:rPr lang="en-US" sz="2400" b="1" dirty="0" smtClean="0"/>
              <a:t>States </a:t>
            </a:r>
            <a:r>
              <a:rPr lang="en-US" sz="2400" b="1" dirty="0"/>
              <a:t>history be different if it was told from the following perspectives…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438513"/>
              </p:ext>
            </p:extLst>
          </p:nvPr>
        </p:nvGraphicFramePr>
        <p:xfrm>
          <a:off x="457200" y="1828800"/>
          <a:ext cx="8305800" cy="4424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7998"/>
                <a:gridCol w="4267802"/>
              </a:tblGrid>
              <a:tr h="10165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Identity</a:t>
                      </a:r>
                      <a:endParaRPr lang="en-US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Perspective on the New World</a:t>
                      </a:r>
                      <a:endParaRPr lang="en-US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089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Algonquin Indian Chief</a:t>
                      </a:r>
                      <a:endParaRPr lang="en-US" sz="2000" dirty="0">
                        <a:effectLst/>
                        <a:latin typeface="Times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089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English colonist</a:t>
                      </a:r>
                      <a:endParaRPr lang="en-US" sz="2000" dirty="0">
                        <a:effectLst/>
                        <a:latin typeface="Times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089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African-born female slave</a:t>
                      </a:r>
                      <a:endParaRPr lang="en-US" sz="2000" dirty="0">
                        <a:effectLst/>
                        <a:latin typeface="Times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8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Whose perspective is history currently told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533</TotalTime>
  <Words>458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Warm Up- </vt:lpstr>
      <vt:lpstr>What is Point of View</vt:lpstr>
      <vt:lpstr>Learning Targets</vt:lpstr>
      <vt:lpstr>Definition- copy this definition on pg14</vt:lpstr>
      <vt:lpstr>In your notes on page 14, write down what you see quietly…  DO NOT SHARE WITH YOUR PEERS!</vt:lpstr>
      <vt:lpstr>Reflection Questions</vt:lpstr>
      <vt:lpstr>So what…</vt:lpstr>
      <vt:lpstr>How would United States history be different if it was told from the following perspectives…</vt:lpstr>
      <vt:lpstr>Whose perspective is history currently told from?</vt:lpstr>
      <vt:lpstr>What does this cartoon suggest about point of view?</vt:lpstr>
      <vt:lpstr>The king will never see things from the same point of view as his people</vt:lpstr>
      <vt:lpstr>Copy the following chart on page 14</vt:lpstr>
      <vt:lpstr>Copy the following chart on page 14</vt:lpstr>
      <vt:lpstr>3 Little pigs vs the big bad wolf</vt:lpstr>
      <vt:lpstr>What is Point of View</vt:lpstr>
      <vt:lpstr>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19</cp:revision>
  <dcterms:created xsi:type="dcterms:W3CDTF">2015-09-09T15:35:29Z</dcterms:created>
  <dcterms:modified xsi:type="dcterms:W3CDTF">2015-09-11T20:40:57Z</dcterms:modified>
</cp:coreProperties>
</file>