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CFB-24BC-4B92-8A97-A0B18B2FD67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57DC-7621-45ED-A23C-3BA07ED95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5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CFB-24BC-4B92-8A97-A0B18B2FD67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57DC-7621-45ED-A23C-3BA07ED95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0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CFB-24BC-4B92-8A97-A0B18B2FD67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57DC-7621-45ED-A23C-3BA07ED95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6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CFB-24BC-4B92-8A97-A0B18B2FD67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57DC-7621-45ED-A23C-3BA07ED95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9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CFB-24BC-4B92-8A97-A0B18B2FD67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57DC-7621-45ED-A23C-3BA07ED95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4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CFB-24BC-4B92-8A97-A0B18B2FD67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57DC-7621-45ED-A23C-3BA07ED95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8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CFB-24BC-4B92-8A97-A0B18B2FD67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57DC-7621-45ED-A23C-3BA07ED95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6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CFB-24BC-4B92-8A97-A0B18B2FD67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57DC-7621-45ED-A23C-3BA07ED95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4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CFB-24BC-4B92-8A97-A0B18B2FD67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57DC-7621-45ED-A23C-3BA07ED95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7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CFB-24BC-4B92-8A97-A0B18B2FD67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57DC-7621-45ED-A23C-3BA07ED95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4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CFB-24BC-4B92-8A97-A0B18B2FD67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57DC-7621-45ED-A23C-3BA07ED95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4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28CFB-24BC-4B92-8A97-A0B18B2FD67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957DC-7621-45ED-A23C-3BA07ED95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9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Warm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1676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Pick a term from each of the following colored categories that you do not feel comfortable </a:t>
            </a:r>
            <a:r>
              <a:rPr lang="en-US" sz="2800" dirty="0" smtClean="0"/>
              <a:t>with and write in on the top of the puzzle piece paper (not in any of the puzzle piece spaces):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565042"/>
              </p:ext>
            </p:extLst>
          </p:nvPr>
        </p:nvGraphicFramePr>
        <p:xfrm>
          <a:off x="457200" y="2738914"/>
          <a:ext cx="8229600" cy="4119086"/>
        </p:xfrm>
        <a:graphic>
          <a:graphicData uri="http://schemas.openxmlformats.org/drawingml/2006/table">
            <a:tbl>
              <a:tblPr firstRow="1" firstCol="1" bandRow="1"/>
              <a:tblGrid>
                <a:gridCol w="1828800"/>
                <a:gridCol w="1613647"/>
                <a:gridCol w="2017059"/>
                <a:gridCol w="2770094"/>
              </a:tblGrid>
              <a:tr h="801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Geography Terms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Maps</a:t>
                      </a:r>
                      <a:endParaRPr lang="en-US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Sources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 Themes of Geography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3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Hemisphere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Political</a:t>
                      </a:r>
                      <a:endParaRPr lang="en-US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Primary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Location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3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Continent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Physical</a:t>
                      </a:r>
                      <a:endParaRPr lang="en-US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Secondary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Region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3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Thematic</a:t>
                      </a:r>
                      <a:endParaRPr lang="en-US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Point of View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Place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3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TLC</a:t>
                      </a:r>
                      <a:endParaRPr lang="en-US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Bias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Movement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Observe/ Question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Reflect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Human Environment Interaction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04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/>
              <a:t>The </a:t>
            </a:r>
            <a:r>
              <a:rPr lang="en-US" sz="5400" b="1" dirty="0">
                <a:solidFill>
                  <a:srgbClr val="FF0000"/>
                </a:solidFill>
              </a:rPr>
              <a:t>Puzzle</a:t>
            </a:r>
            <a:r>
              <a:rPr lang="en-US" sz="5400" b="1" dirty="0"/>
              <a:t> </a:t>
            </a:r>
            <a:r>
              <a:rPr lang="en-US" sz="5400" b="1" dirty="0">
                <a:solidFill>
                  <a:srgbClr val="FFC000"/>
                </a:solidFill>
              </a:rPr>
              <a:t>Pieces</a:t>
            </a:r>
            <a:r>
              <a:rPr lang="en-US" sz="5400" b="1" dirty="0"/>
              <a:t> 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to </a:t>
            </a:r>
            <a:r>
              <a:rPr lang="en-US" sz="5400" b="1" dirty="0"/>
              <a:t>the </a:t>
            </a:r>
            <a:r>
              <a:rPr lang="en-US" sz="5400" b="1" dirty="0">
                <a:solidFill>
                  <a:srgbClr val="00B050"/>
                </a:solidFill>
              </a:rPr>
              <a:t>Tools</a:t>
            </a:r>
            <a:r>
              <a:rPr lang="en-US" sz="5400" b="1" dirty="0"/>
              <a:t> for 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>
                <a:solidFill>
                  <a:srgbClr val="0070C0"/>
                </a:solidFill>
              </a:rPr>
              <a:t>Social</a:t>
            </a:r>
            <a:r>
              <a:rPr lang="en-US" sz="5400" b="1" dirty="0" smtClean="0"/>
              <a:t> </a:t>
            </a:r>
            <a:r>
              <a:rPr lang="en-US" sz="5400" b="1" dirty="0" smtClean="0">
                <a:solidFill>
                  <a:srgbClr val="7030A0"/>
                </a:solidFill>
              </a:rPr>
              <a:t>Studies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tse1.mm.bing.net/th?&amp;id=JN.4UGWJi6Soxj%2b3jEX4wobQg&amp;w=300&amp;h=300&amp;c=0&amp;pid=1.9&amp;rs=0&amp;p=0&amp;url=http%3A%2F%2Fcliparts.co%2F5-piece-puzzle-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04309"/>
            <a:ext cx="2895600" cy="308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97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 Objective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evaluate their understandings of Unit 1 and gain review areas of need.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8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Directions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Using the following template, you are to create a puzzle piece selecting one from each of the following categories.  Your puzzle piece must contain </a:t>
            </a:r>
            <a:r>
              <a:rPr lang="en-US" b="1" dirty="0">
                <a:solidFill>
                  <a:srgbClr val="FF0000"/>
                </a:solidFill>
              </a:rPr>
              <a:t>the term</a:t>
            </a:r>
            <a:r>
              <a:rPr lang="en-US" b="1" dirty="0"/>
              <a:t>, </a:t>
            </a:r>
            <a:r>
              <a:rPr lang="en-US" b="1" dirty="0">
                <a:solidFill>
                  <a:srgbClr val="00B050"/>
                </a:solidFill>
              </a:rPr>
              <a:t>a colored image</a:t>
            </a:r>
            <a:r>
              <a:rPr lang="en-US" b="1" dirty="0"/>
              <a:t>, </a:t>
            </a:r>
            <a:r>
              <a:rPr lang="en-US" b="1" dirty="0">
                <a:solidFill>
                  <a:srgbClr val="0070C0"/>
                </a:solidFill>
              </a:rPr>
              <a:t>a </a:t>
            </a:r>
            <a:r>
              <a:rPr lang="en-US" b="1" dirty="0" smtClean="0">
                <a:solidFill>
                  <a:srgbClr val="0070C0"/>
                </a:solidFill>
              </a:rPr>
              <a:t>definition</a:t>
            </a:r>
            <a:r>
              <a:rPr lang="en-US" b="1" dirty="0" smtClean="0"/>
              <a:t>, </a:t>
            </a:r>
            <a:r>
              <a:rPr lang="en-US" b="1" dirty="0"/>
              <a:t>and </a:t>
            </a:r>
            <a:r>
              <a:rPr lang="en-US" b="1" dirty="0">
                <a:solidFill>
                  <a:srgbClr val="7030A0"/>
                </a:solidFill>
              </a:rPr>
              <a:t>an answer to the following question:  How is this used as a tool to study Social Studies?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>
                <a:solidFill>
                  <a:srgbClr val="00B050"/>
                </a:solidFill>
              </a:rPr>
              <a:t>You will have the period to work on this, so use your time wisely</a:t>
            </a:r>
            <a:r>
              <a:rPr lang="en-US" b="1" dirty="0" smtClean="0">
                <a:solidFill>
                  <a:srgbClr val="00B050"/>
                </a:solidFill>
              </a:rPr>
              <a:t>!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This </a:t>
            </a:r>
            <a:r>
              <a:rPr lang="en-US" b="1" dirty="0">
                <a:solidFill>
                  <a:srgbClr val="0070C0"/>
                </a:solidFill>
              </a:rPr>
              <a:t>will be due at the beginning of class </a:t>
            </a:r>
            <a:r>
              <a:rPr lang="en-US" b="1" u="sng" dirty="0">
                <a:solidFill>
                  <a:srgbClr val="7030A0"/>
                </a:solidFill>
              </a:rPr>
              <a:t>TOMORROW</a:t>
            </a:r>
            <a:r>
              <a:rPr lang="en-US" b="1" dirty="0">
                <a:solidFill>
                  <a:srgbClr val="0070C0"/>
                </a:solidFill>
              </a:rPr>
              <a:t> prior to your assessment!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855"/>
            <a:ext cx="6075356" cy="6463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180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</vt:lpstr>
      <vt:lpstr>The Puzzle Pieces  to the Tools for  Social Studies</vt:lpstr>
      <vt:lpstr>Content Objective</vt:lpstr>
      <vt:lpstr>Directions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Meghan Law</dc:creator>
  <cp:lastModifiedBy>Meghan Law</cp:lastModifiedBy>
  <cp:revision>7</cp:revision>
  <dcterms:created xsi:type="dcterms:W3CDTF">2015-09-11T17:06:13Z</dcterms:created>
  <dcterms:modified xsi:type="dcterms:W3CDTF">2015-09-14T20:57:20Z</dcterms:modified>
</cp:coreProperties>
</file>