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68" r:id="rId3"/>
    <p:sldId id="273" r:id="rId4"/>
    <p:sldId id="269" r:id="rId5"/>
    <p:sldId id="274" r:id="rId6"/>
    <p:sldId id="271" r:id="rId7"/>
    <p:sldId id="270" r:id="rId8"/>
    <p:sldId id="259" r:id="rId9"/>
    <p:sldId id="287" r:id="rId10"/>
    <p:sldId id="285" r:id="rId11"/>
    <p:sldId id="286" r:id="rId12"/>
    <p:sldId id="272" r:id="rId13"/>
    <p:sldId id="275" r:id="rId14"/>
    <p:sldId id="276" r:id="rId15"/>
    <p:sldId id="278" r:id="rId16"/>
    <p:sldId id="281" r:id="rId17"/>
    <p:sldId id="280" r:id="rId18"/>
    <p:sldId id="282" r:id="rId19"/>
    <p:sldId id="283" r:id="rId20"/>
    <p:sldId id="284" r:id="rId21"/>
    <p:sldId id="262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68" d="100"/>
          <a:sy n="68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AA106-16E0-4BC4-B624-1787F6A5089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68751-F2A7-4186-A914-44366E864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9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4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57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495925"/>
            <a:ext cx="7772400" cy="1362075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228600"/>
            <a:ext cx="77724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On a separate sheet of paper, sort the following words into one three </a:t>
            </a:r>
            <a:r>
              <a:rPr lang="en-US" sz="2800" dirty="0"/>
              <a:t>piles.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Green: a pile </a:t>
            </a:r>
            <a:r>
              <a:rPr lang="en-US" sz="2800" dirty="0">
                <a:solidFill>
                  <a:srgbClr val="00B050"/>
                </a:solidFill>
              </a:rPr>
              <a:t>for words you could teach to another student offering several </a:t>
            </a:r>
            <a:r>
              <a:rPr lang="en-US" sz="2800" dirty="0" smtClean="0">
                <a:solidFill>
                  <a:srgbClr val="00B050"/>
                </a:solidFill>
              </a:rPr>
              <a:t>examples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Yellow: a pile </a:t>
            </a:r>
            <a:r>
              <a:rPr lang="en-US" sz="2800" dirty="0">
                <a:solidFill>
                  <a:srgbClr val="FFC000"/>
                </a:solidFill>
              </a:rPr>
              <a:t>for words you know the meaning </a:t>
            </a:r>
            <a:r>
              <a:rPr lang="en-US" sz="2800" dirty="0" smtClean="0">
                <a:solidFill>
                  <a:srgbClr val="FFC000"/>
                </a:solidFill>
              </a:rPr>
              <a:t>to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Red: a pile </a:t>
            </a:r>
            <a:r>
              <a:rPr lang="en-US" sz="2800" dirty="0">
                <a:solidFill>
                  <a:srgbClr val="FF0000"/>
                </a:solidFill>
              </a:rPr>
              <a:t>for words you really are not sure what the meaning </a:t>
            </a:r>
            <a:r>
              <a:rPr lang="en-US" sz="2800" dirty="0" smtClean="0">
                <a:solidFill>
                  <a:srgbClr val="FF0000"/>
                </a:solidFill>
              </a:rPr>
              <a:t>is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Subcontinent</a:t>
            </a:r>
            <a:endParaRPr lang="en-US" sz="2800" dirty="0"/>
          </a:p>
          <a:p>
            <a:pPr algn="ctr"/>
            <a:r>
              <a:rPr lang="en-US" sz="2800" dirty="0"/>
              <a:t>Physical Features</a:t>
            </a:r>
          </a:p>
          <a:p>
            <a:pPr algn="ctr"/>
            <a:r>
              <a:rPr lang="en-US" sz="2800" dirty="0"/>
              <a:t>Monsoon</a:t>
            </a:r>
          </a:p>
          <a:p>
            <a:pPr algn="ctr"/>
            <a:r>
              <a:rPr lang="en-US" sz="2800" dirty="0"/>
              <a:t>Plateau</a:t>
            </a:r>
          </a:p>
          <a:p>
            <a:pPr algn="ctr"/>
            <a:r>
              <a:rPr lang="en-US" sz="2800" dirty="0"/>
              <a:t>Glaciers</a:t>
            </a:r>
          </a:p>
          <a:p>
            <a:pPr algn="ctr"/>
            <a:r>
              <a:rPr lang="en-US" sz="2800" dirty="0"/>
              <a:t>Citadel</a:t>
            </a:r>
          </a:p>
          <a:p>
            <a:pPr algn="ctr"/>
            <a:r>
              <a:rPr lang="en-US" sz="2800" dirty="0"/>
              <a:t>Granary</a:t>
            </a:r>
          </a:p>
          <a:p>
            <a:pPr algn="ctr"/>
            <a:r>
              <a:rPr lang="en-US" sz="2800" dirty="0"/>
              <a:t>Sewer System</a:t>
            </a:r>
          </a:p>
          <a:p>
            <a:pPr algn="ctr"/>
            <a:r>
              <a:rPr lang="en-US" sz="2800" dirty="0"/>
              <a:t>Hinduism</a:t>
            </a:r>
          </a:p>
          <a:p>
            <a:pPr algn="ctr"/>
            <a:r>
              <a:rPr lang="en-US" sz="2800" dirty="0"/>
              <a:t>Dharma</a:t>
            </a:r>
          </a:p>
          <a:p>
            <a:pPr algn="ctr"/>
            <a:r>
              <a:rPr lang="en-US" sz="2800" dirty="0"/>
              <a:t>Caste System</a:t>
            </a:r>
          </a:p>
          <a:p>
            <a:pPr algn="ctr"/>
            <a:r>
              <a:rPr lang="en-US" sz="2800" dirty="0"/>
              <a:t>Deities</a:t>
            </a:r>
          </a:p>
          <a:p>
            <a:pPr algn="ctr"/>
            <a:r>
              <a:rPr lang="en-US" sz="2800" dirty="0"/>
              <a:t>Karma</a:t>
            </a:r>
          </a:p>
          <a:p>
            <a:pPr algn="ctr"/>
            <a:r>
              <a:rPr lang="en-US" sz="2800" dirty="0"/>
              <a:t>Reincarnation</a:t>
            </a:r>
          </a:p>
          <a:p>
            <a:pPr algn="ctr"/>
            <a:r>
              <a:rPr lang="en-US" sz="2800" dirty="0" smtClean="0"/>
              <a:t>Pilgrimages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definitions that you and your group came up with for each word.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Create an image that will help you remember  each word.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Write a sentence that contains each word.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5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1295400"/>
            <a:ext cx="7772400" cy="3111501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Pick up your vocabulary worksheet from yesterday (located on the counter).</a:t>
            </a:r>
            <a:r>
              <a:rPr lang="en-US" sz="2800" dirty="0" smtClean="0"/>
              <a:t> </a:t>
            </a:r>
            <a:endParaRPr lang="en-US" sz="28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Indus Civilization </a:t>
            </a:r>
            <a:r>
              <a:rPr lang="en-US" sz="6600" b="1" dirty="0" smtClean="0"/>
              <a:t>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6400800" cy="1752600"/>
          </a:xfrm>
        </p:spPr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pic>
        <p:nvPicPr>
          <p:cNvPr id="2" name="Picture 2" descr="http://www.twinkl.co.uk/image/resource_preview/T2-G-095-Asia-Display-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819400"/>
            <a:ext cx="7223125" cy="36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be able to </a:t>
            </a:r>
            <a:r>
              <a:rPr lang="en-US" sz="2400" dirty="0"/>
              <a:t>e</a:t>
            </a:r>
            <a:r>
              <a:rPr lang="en-US" sz="2400" dirty="0" smtClean="0"/>
              <a:t>xplain </a:t>
            </a:r>
            <a:r>
              <a:rPr lang="en-US" sz="2400" dirty="0"/>
              <a:t>how the physical environment of </a:t>
            </a:r>
            <a:r>
              <a:rPr lang="en-US" sz="2400" dirty="0" smtClean="0"/>
              <a:t>India influences </a:t>
            </a:r>
            <a:r>
              <a:rPr lang="en-US" sz="2400" dirty="0"/>
              <a:t>it economy, culture and trade </a:t>
            </a:r>
            <a:r>
              <a:rPr lang="en-US" sz="2400" dirty="0" smtClean="0"/>
              <a:t>patterns. The purpose is for students to understand how the past has influenced our society today.</a:t>
            </a:r>
          </a:p>
          <a:p>
            <a:r>
              <a:rPr lang="en-US" sz="2400" dirty="0" smtClean="0"/>
              <a:t>This means students will be able to participate in  vocabulary activities about the civilization of </a:t>
            </a:r>
            <a:r>
              <a:rPr lang="en-US" sz="2400" dirty="0" smtClean="0"/>
              <a:t> India.</a:t>
            </a:r>
            <a:endParaRPr lang="en-US" sz="2400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Objective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Subcontinent</a:t>
            </a:r>
          </a:p>
          <a:p>
            <a:pPr algn="ctr"/>
            <a:r>
              <a:rPr lang="en-US" dirty="0"/>
              <a:t>Physical Features</a:t>
            </a:r>
          </a:p>
          <a:p>
            <a:pPr algn="ctr"/>
            <a:r>
              <a:rPr lang="en-US" dirty="0"/>
              <a:t>Monsoon</a:t>
            </a:r>
          </a:p>
          <a:p>
            <a:pPr algn="ctr"/>
            <a:r>
              <a:rPr lang="en-US" dirty="0"/>
              <a:t>Plateau</a:t>
            </a:r>
          </a:p>
          <a:p>
            <a:pPr algn="ctr"/>
            <a:r>
              <a:rPr lang="en-US" dirty="0"/>
              <a:t>Glaciers</a:t>
            </a:r>
          </a:p>
          <a:p>
            <a:pPr algn="ctr"/>
            <a:r>
              <a:rPr lang="en-US" dirty="0"/>
              <a:t>Citadel</a:t>
            </a:r>
          </a:p>
          <a:p>
            <a:pPr algn="ctr"/>
            <a:r>
              <a:rPr lang="en-US" dirty="0"/>
              <a:t>Granary</a:t>
            </a:r>
          </a:p>
          <a:p>
            <a:pPr algn="ctr"/>
            <a:r>
              <a:rPr lang="en-US" dirty="0"/>
              <a:t>Sewer System</a:t>
            </a:r>
          </a:p>
          <a:p>
            <a:pPr algn="ctr"/>
            <a:r>
              <a:rPr lang="en-US" dirty="0"/>
              <a:t>Hinduism</a:t>
            </a:r>
          </a:p>
          <a:p>
            <a:pPr algn="ctr"/>
            <a:r>
              <a:rPr lang="en-US" dirty="0"/>
              <a:t>Dharma</a:t>
            </a:r>
          </a:p>
          <a:p>
            <a:pPr algn="ctr"/>
            <a:r>
              <a:rPr lang="en-US" dirty="0"/>
              <a:t>Caste System</a:t>
            </a:r>
          </a:p>
          <a:p>
            <a:pPr algn="ctr"/>
            <a:r>
              <a:rPr lang="en-US" dirty="0"/>
              <a:t>Deities</a:t>
            </a:r>
          </a:p>
          <a:p>
            <a:pPr algn="ctr"/>
            <a:r>
              <a:rPr lang="en-US" dirty="0"/>
              <a:t>Karma</a:t>
            </a:r>
          </a:p>
          <a:p>
            <a:pPr algn="ctr"/>
            <a:r>
              <a:rPr lang="en-US" dirty="0"/>
              <a:t>Reincarnation</a:t>
            </a:r>
          </a:p>
          <a:p>
            <a:pPr algn="ctr"/>
            <a:r>
              <a:rPr lang="en-US" dirty="0"/>
              <a:t>Pilgrimages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Sign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Use American Sign Language to spell each vocabulary word.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Now use your finger and write each word in the air</a:t>
            </a:r>
            <a:endParaRPr lang="en-US" dirty="0"/>
          </a:p>
        </p:txBody>
      </p:sp>
      <p:pic>
        <p:nvPicPr>
          <p:cNvPr id="4" name="Picture 3" descr="http://www.qualityansweringservice.com/sites/default/files/images/abc1280x96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54410"/>
            <a:ext cx="5486400" cy="3793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8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Sort Your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en-US" dirty="0"/>
              <a:t>your words by making three piles. A pile for words you could teach to another student offering several examples, a pile for words you know the meaning to, a pile for words you really are not sure what the meaning is. </a:t>
            </a:r>
          </a:p>
        </p:txBody>
      </p:sp>
      <p:pic>
        <p:nvPicPr>
          <p:cNvPr id="6146" name="Picture 2" descr="http://ts1.mm.bing.net/th?&amp;id=HN.60800943920834404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11315"/>
            <a:ext cx="3505200" cy="232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96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Words in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dirty="0"/>
              <a:t>your paper into 9 boxes, (3 boxes in 3 rows). Choose 9 of your vocabulary words; write one vocabulary word at the top of each box. Now try to find as many words as you can within each chosen vocabulary word. </a:t>
            </a:r>
          </a:p>
        </p:txBody>
      </p:sp>
    </p:spTree>
    <p:extLst>
      <p:ext uri="{BB962C8B-B14F-4D97-AF65-F5344CB8AC3E}">
        <p14:creationId xmlns:p14="http://schemas.microsoft.com/office/powerpoint/2010/main" val="79826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Doodle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5 words you totally understand and write your words using doodles to show what each word means. When you are done, put a star by your favorite doodle word.</a:t>
            </a:r>
          </a:p>
        </p:txBody>
      </p:sp>
      <p:pic>
        <p:nvPicPr>
          <p:cNvPr id="9218" name="Picture 2" descr="http://www.doodlerblog.com/wp-content/uploads/1300/scan0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327492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1.mm.bing.net/th?&amp;id=HN.60803821977665704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41750"/>
            <a:ext cx="3810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01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Silly </a:t>
            </a:r>
            <a:r>
              <a:rPr lang="en-US" b="1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several silly sentences by using as many vocabulary words as you can.  Can you turn a silly sentence into a tongue twister ? </a:t>
            </a:r>
          </a:p>
        </p:txBody>
      </p:sp>
      <p:pic>
        <p:nvPicPr>
          <p:cNvPr id="10242" name="Picture 2" descr="http://ts3.mm.bing.net/th?id=HN.608016397052085482&amp;w=234&amp;h=164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72853"/>
            <a:ext cx="3886200" cy="2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95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5867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Indus Civilization 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43600" y="762000"/>
            <a:ext cx="2286000" cy="1752600"/>
          </a:xfrm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pic>
        <p:nvPicPr>
          <p:cNvPr id="2" name="Picture 2" descr="http://www.twinkl.co.uk/image/resource_preview/T2-H-395-The-Indus-Valley-Map-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0832"/>
            <a:ext cx="8637698" cy="43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9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Rock and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mlaw\AppData\Local\Microsoft\Windows\Temporary Internet Files\Content.Outlook\ODCYA42E\vocabulary rock n 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284" y="1447800"/>
            <a:ext cx="400264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2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Listen to a sentence that Mrs. Law reads aloud.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Figure out the vocab word that fits into the blank in the sentence.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Be able to explain why that word fits into the blank.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8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Directions:</a:t>
            </a:r>
          </a:p>
          <a:p>
            <a:pPr marL="0" indent="0">
              <a:buNone/>
            </a:pPr>
            <a:r>
              <a:rPr lang="en-US" dirty="0" smtClean="0"/>
              <a:t>Choose 5 vocabulary words from your list and free write a paragraph using all 5 words. </a:t>
            </a:r>
          </a:p>
          <a:p>
            <a:pPr lvl="1"/>
            <a:r>
              <a:rPr lang="en-US" dirty="0" smtClean="0"/>
              <a:t>Be sure to underline all 5 words.</a:t>
            </a:r>
          </a:p>
          <a:p>
            <a:pPr lvl="1"/>
            <a:r>
              <a:rPr lang="en-US" dirty="0" smtClean="0"/>
              <a:t>Your paragraph will be graded on you using all of the words correctly and creatively. </a:t>
            </a:r>
          </a:p>
          <a:p>
            <a:pPr lvl="1"/>
            <a:r>
              <a:rPr lang="en-US" dirty="0" smtClean="0"/>
              <a:t>If your paragraph does not make sense, then you will not receive a passing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be able to </a:t>
            </a:r>
            <a:r>
              <a:rPr lang="en-US" sz="2400" dirty="0"/>
              <a:t>e</a:t>
            </a:r>
            <a:r>
              <a:rPr lang="en-US" sz="2400" dirty="0" smtClean="0"/>
              <a:t>xplain </a:t>
            </a:r>
            <a:r>
              <a:rPr lang="en-US" sz="2400" dirty="0"/>
              <a:t>how the physical environment of </a:t>
            </a:r>
            <a:r>
              <a:rPr lang="en-US" sz="2400" dirty="0" smtClean="0"/>
              <a:t>India influences </a:t>
            </a:r>
            <a:r>
              <a:rPr lang="en-US" sz="2400" dirty="0"/>
              <a:t>it economy, culture and trade </a:t>
            </a:r>
            <a:r>
              <a:rPr lang="en-US" sz="2400" dirty="0" smtClean="0"/>
              <a:t>patterns. The purpose is for students to understand how the past has influenced our society today.</a:t>
            </a:r>
          </a:p>
          <a:p>
            <a:r>
              <a:rPr lang="en-US" sz="2400" dirty="0" smtClean="0"/>
              <a:t>This means students will be able to participate in  vocabulary activities about the civilization of </a:t>
            </a:r>
            <a:r>
              <a:rPr lang="en-US" sz="2400" dirty="0" smtClean="0"/>
              <a:t>India.</a:t>
            </a:r>
            <a:endParaRPr lang="en-US" sz="2400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Objective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Subcontinent</a:t>
            </a:r>
          </a:p>
          <a:p>
            <a:pPr algn="ctr"/>
            <a:r>
              <a:rPr lang="en-US" dirty="0"/>
              <a:t>Physical Features</a:t>
            </a:r>
          </a:p>
          <a:p>
            <a:pPr algn="ctr"/>
            <a:r>
              <a:rPr lang="en-US" dirty="0"/>
              <a:t>Monsoon</a:t>
            </a:r>
          </a:p>
          <a:p>
            <a:pPr algn="ctr"/>
            <a:r>
              <a:rPr lang="en-US" dirty="0"/>
              <a:t>Plateau</a:t>
            </a:r>
          </a:p>
          <a:p>
            <a:pPr algn="ctr"/>
            <a:r>
              <a:rPr lang="en-US" dirty="0"/>
              <a:t>Glaciers</a:t>
            </a:r>
          </a:p>
          <a:p>
            <a:pPr algn="ctr"/>
            <a:r>
              <a:rPr lang="en-US" dirty="0"/>
              <a:t>Citadel</a:t>
            </a:r>
          </a:p>
          <a:p>
            <a:pPr algn="ctr"/>
            <a:r>
              <a:rPr lang="en-US" dirty="0"/>
              <a:t>Granary</a:t>
            </a:r>
          </a:p>
          <a:p>
            <a:pPr algn="ctr"/>
            <a:r>
              <a:rPr lang="en-US" dirty="0"/>
              <a:t>Sewer </a:t>
            </a:r>
            <a:r>
              <a:rPr lang="en-US" dirty="0" smtClean="0"/>
              <a:t>System</a:t>
            </a:r>
          </a:p>
          <a:p>
            <a:pPr algn="ctr"/>
            <a:r>
              <a:rPr lang="en-US" dirty="0" smtClean="0"/>
              <a:t>Hinduism</a:t>
            </a:r>
          </a:p>
          <a:p>
            <a:pPr algn="ctr"/>
            <a:r>
              <a:rPr lang="en-US" dirty="0" smtClean="0"/>
              <a:t>Dharma</a:t>
            </a:r>
          </a:p>
          <a:p>
            <a:pPr algn="ctr"/>
            <a:r>
              <a:rPr lang="en-US" dirty="0" smtClean="0"/>
              <a:t>Caste System</a:t>
            </a:r>
          </a:p>
          <a:p>
            <a:pPr algn="ctr"/>
            <a:r>
              <a:rPr lang="en-US" dirty="0" smtClean="0"/>
              <a:t>Deities</a:t>
            </a:r>
          </a:p>
          <a:p>
            <a:pPr algn="ctr"/>
            <a:r>
              <a:rPr lang="en-US" dirty="0" smtClean="0"/>
              <a:t>Karma</a:t>
            </a:r>
          </a:p>
          <a:p>
            <a:pPr algn="ctr"/>
            <a:r>
              <a:rPr lang="en-US" dirty="0" smtClean="0"/>
              <a:t>Reincarnation</a:t>
            </a:r>
          </a:p>
          <a:p>
            <a:pPr algn="ctr"/>
            <a:r>
              <a:rPr lang="en-US" dirty="0" smtClean="0"/>
              <a:t>Pilgrimages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Don’t Know- Heard It- Know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38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Vocabulary Pre-Groupings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Without knowing the definitions, with your group members, organize the </a:t>
            </a:r>
            <a:r>
              <a:rPr lang="en-US" dirty="0" smtClean="0"/>
              <a:t>15 </a:t>
            </a:r>
            <a:r>
              <a:rPr lang="en-US" dirty="0" smtClean="0"/>
              <a:t>words into categories and be ready to explain why you organized them the way you did.</a:t>
            </a:r>
            <a:endParaRPr lang="en-US" dirty="0"/>
          </a:p>
        </p:txBody>
      </p:sp>
      <p:pic>
        <p:nvPicPr>
          <p:cNvPr id="5122" name="Picture 2" descr="http://ts1.mm.bing.net/th?&amp;id=HN.60799901102237398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011" y="381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9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Chant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Repeat after me the following terms:</a:t>
            </a:r>
          </a:p>
          <a:p>
            <a:pPr lvl="1"/>
            <a:r>
              <a:rPr lang="en-US" dirty="0"/>
              <a:t>Subcontinent</a:t>
            </a:r>
          </a:p>
          <a:p>
            <a:pPr lvl="1"/>
            <a:r>
              <a:rPr lang="en-US" dirty="0"/>
              <a:t>Physical Features</a:t>
            </a:r>
          </a:p>
          <a:p>
            <a:pPr lvl="1"/>
            <a:r>
              <a:rPr lang="en-US" dirty="0"/>
              <a:t>Monsoon</a:t>
            </a:r>
          </a:p>
          <a:p>
            <a:pPr lvl="1"/>
            <a:r>
              <a:rPr lang="en-US" dirty="0"/>
              <a:t>Plateau</a:t>
            </a:r>
          </a:p>
          <a:p>
            <a:pPr lvl="1"/>
            <a:r>
              <a:rPr lang="en-US" dirty="0"/>
              <a:t>Glaciers</a:t>
            </a:r>
          </a:p>
          <a:p>
            <a:pPr lvl="1"/>
            <a:r>
              <a:rPr lang="en-US" dirty="0"/>
              <a:t>Citadel</a:t>
            </a:r>
          </a:p>
          <a:p>
            <a:pPr lvl="1"/>
            <a:r>
              <a:rPr lang="en-US" dirty="0"/>
              <a:t>Granary</a:t>
            </a:r>
          </a:p>
          <a:p>
            <a:pPr lvl="1"/>
            <a:r>
              <a:rPr lang="en-US" dirty="0"/>
              <a:t>Sewer System</a:t>
            </a:r>
          </a:p>
          <a:p>
            <a:pPr lvl="1"/>
            <a:r>
              <a:rPr lang="en-US" dirty="0"/>
              <a:t>Hinduism</a:t>
            </a:r>
          </a:p>
          <a:p>
            <a:pPr lvl="1"/>
            <a:r>
              <a:rPr lang="en-US" dirty="0"/>
              <a:t>Dharma</a:t>
            </a:r>
          </a:p>
          <a:p>
            <a:pPr lvl="1"/>
            <a:r>
              <a:rPr lang="en-US" dirty="0"/>
              <a:t>Caste System</a:t>
            </a:r>
          </a:p>
          <a:p>
            <a:pPr lvl="1"/>
            <a:r>
              <a:rPr lang="en-US" dirty="0"/>
              <a:t>Deities</a:t>
            </a:r>
          </a:p>
          <a:p>
            <a:pPr lvl="1"/>
            <a:r>
              <a:rPr lang="en-US" dirty="0"/>
              <a:t>Karma</a:t>
            </a:r>
          </a:p>
          <a:p>
            <a:pPr lvl="1"/>
            <a:r>
              <a:rPr lang="en-US" dirty="0"/>
              <a:t>Reincarnation</a:t>
            </a:r>
          </a:p>
          <a:p>
            <a:pPr lvl="1"/>
            <a:r>
              <a:rPr lang="en-US" dirty="0"/>
              <a:t>Pilgrimages</a:t>
            </a:r>
          </a:p>
          <a:p>
            <a:pPr lvl="1"/>
            <a:endParaRPr lang="en-US" dirty="0"/>
          </a:p>
        </p:txBody>
      </p:sp>
      <p:pic>
        <p:nvPicPr>
          <p:cNvPr id="6" name="Picture 2" descr="http://media.maps.com/magellan/Images/indiara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389" y="2327189"/>
            <a:ext cx="5682712" cy="426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handout with the definitions for all </a:t>
            </a:r>
            <a:r>
              <a:rPr lang="en-US" b="1" dirty="0" smtClean="0">
                <a:solidFill>
                  <a:srgbClr val="FFC000"/>
                </a:solidFill>
              </a:rPr>
              <a:t>15 </a:t>
            </a:r>
            <a:r>
              <a:rPr lang="en-US" b="1" dirty="0" smtClean="0">
                <a:solidFill>
                  <a:srgbClr val="FFC000"/>
                </a:solidFill>
              </a:rPr>
              <a:t>words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Put the definition on your paper in 8 words or less.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Draw a picture representing each word in the box with the definition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With the 2 assigned vocab words, draw and color a picture for each word, on the computer paper, that represents the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1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FFC000"/>
                </a:solidFill>
              </a:rPr>
              <a:t>Subcontinent</a:t>
            </a:r>
            <a:r>
              <a:rPr lang="en-US" sz="1800" dirty="0" smtClean="0"/>
              <a:t>: a landmass, such as India, that is of great size but smaller than a continent</a:t>
            </a:r>
            <a:endParaRPr lang="en-US" sz="1800" dirty="0"/>
          </a:p>
          <a:p>
            <a:r>
              <a:rPr lang="en-US" sz="1800" b="1" dirty="0">
                <a:solidFill>
                  <a:srgbClr val="FFC000"/>
                </a:solidFill>
              </a:rPr>
              <a:t>Physical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b="1" dirty="0" smtClean="0">
                <a:solidFill>
                  <a:srgbClr val="FFC000"/>
                </a:solidFill>
              </a:rPr>
              <a:t>Features</a:t>
            </a:r>
            <a:r>
              <a:rPr lang="en-US" sz="1800" dirty="0" smtClean="0"/>
              <a:t>: an aspect of the land, such as mountains, plateaus, and rivers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Monsoon</a:t>
            </a:r>
            <a:r>
              <a:rPr lang="en-US" sz="1800" dirty="0" smtClean="0"/>
              <a:t>: a strong wind that brings heavy rain to southern Asia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Plateau</a:t>
            </a:r>
            <a:r>
              <a:rPr lang="en-US" sz="1800" dirty="0" smtClean="0"/>
              <a:t>:  a flat area of land that is elevated, or raised, above the land around it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Glaciers</a:t>
            </a:r>
            <a:r>
              <a:rPr lang="en-US" sz="1800" dirty="0" smtClean="0"/>
              <a:t>: a huge mass of ice that slowly slides over a land area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Citadel</a:t>
            </a:r>
            <a:r>
              <a:rPr lang="en-US" sz="1800" dirty="0" smtClean="0"/>
              <a:t>: a fortress built to protect a city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Granary</a:t>
            </a:r>
            <a:r>
              <a:rPr lang="en-US" sz="1800" dirty="0" smtClean="0"/>
              <a:t>: a place to store grain</a:t>
            </a:r>
            <a:endParaRPr lang="en-US" sz="1800" dirty="0"/>
          </a:p>
          <a:p>
            <a:r>
              <a:rPr lang="en-US" sz="1800" b="1" dirty="0">
                <a:solidFill>
                  <a:srgbClr val="FFC000"/>
                </a:solidFill>
              </a:rPr>
              <a:t>Sewer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b="1" dirty="0" smtClean="0">
                <a:solidFill>
                  <a:srgbClr val="FFC000"/>
                </a:solidFill>
              </a:rPr>
              <a:t>System</a:t>
            </a:r>
            <a:r>
              <a:rPr lang="en-US" sz="1800" dirty="0" smtClean="0"/>
              <a:t>: a network of pipes that disposes of sewage, or waste water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Hinduism</a:t>
            </a:r>
            <a:r>
              <a:rPr lang="en-US" sz="1800" dirty="0" smtClean="0"/>
              <a:t>: India’s first major religion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Dharma</a:t>
            </a:r>
            <a:r>
              <a:rPr lang="en-US" sz="1800" dirty="0" smtClean="0"/>
              <a:t>: one of the basic beliefs of Hinduism that stands for law, obligation, and duty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Caste</a:t>
            </a:r>
            <a:r>
              <a:rPr lang="en-US" sz="1800" dirty="0" smtClean="0"/>
              <a:t>:  a class, or group, in Hindu society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Deities</a:t>
            </a:r>
            <a:r>
              <a:rPr lang="en-US" sz="1800" dirty="0" smtClean="0"/>
              <a:t>: in Hinduism, the forms that represent the various qualities of Brahman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Karma</a:t>
            </a:r>
            <a:r>
              <a:rPr lang="en-US" sz="1800" dirty="0" smtClean="0"/>
              <a:t>: in Hinduism, the belief that how a person lives will affect their next life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Reincarnation</a:t>
            </a:r>
            <a:r>
              <a:rPr lang="en-US" sz="1800" dirty="0" smtClean="0"/>
              <a:t>: the belief that a person’s soul is reborn into a new body after death</a:t>
            </a:r>
            <a:endParaRPr lang="en-US" sz="1800" dirty="0"/>
          </a:p>
          <a:p>
            <a:r>
              <a:rPr lang="en-US" sz="1800" b="1" dirty="0" smtClean="0">
                <a:solidFill>
                  <a:srgbClr val="FFC000"/>
                </a:solidFill>
              </a:rPr>
              <a:t>Pilgrimages</a:t>
            </a:r>
            <a:r>
              <a:rPr lang="en-US" sz="1800" dirty="0" smtClean="0"/>
              <a:t>: a journey to a holy place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5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946</Words>
  <Application>Microsoft Office PowerPoint</Application>
  <PresentationFormat>On-screen Show (4:3)</PresentationFormat>
  <Paragraphs>145</Paragraphs>
  <Slides>22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Warm Up:</vt:lpstr>
      <vt:lpstr>Indus Civilization Vocab</vt:lpstr>
      <vt:lpstr>Objective</vt:lpstr>
      <vt:lpstr>Key Vocabulary</vt:lpstr>
      <vt:lpstr>Circle</vt:lpstr>
      <vt:lpstr>Vocabulary Pre-Groupings</vt:lpstr>
      <vt:lpstr>Vocabulary Chant</vt:lpstr>
      <vt:lpstr>Definitions:</vt:lpstr>
      <vt:lpstr>Definitions</vt:lpstr>
      <vt:lpstr>Sentences:</vt:lpstr>
      <vt:lpstr>Warm Up:</vt:lpstr>
      <vt:lpstr>Indus Civilization Vocab</vt:lpstr>
      <vt:lpstr>Objective</vt:lpstr>
      <vt:lpstr>Key Vocabulary</vt:lpstr>
      <vt:lpstr>Sign Language</vt:lpstr>
      <vt:lpstr>Sort Your Words</vt:lpstr>
      <vt:lpstr>Words in Words</vt:lpstr>
      <vt:lpstr>Doodle Words</vt:lpstr>
      <vt:lpstr>Silly Sentences</vt:lpstr>
      <vt:lpstr>Vocabulary Rock and Roll</vt:lpstr>
      <vt:lpstr>Vocab Game</vt:lpstr>
      <vt:lpstr>Vocabulary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 Cabrera</dc:creator>
  <cp:lastModifiedBy>Meghan Law</cp:lastModifiedBy>
  <cp:revision>69</cp:revision>
  <dcterms:created xsi:type="dcterms:W3CDTF">2014-09-02T13:16:40Z</dcterms:created>
  <dcterms:modified xsi:type="dcterms:W3CDTF">2014-11-11T21:27:17Z</dcterms:modified>
</cp:coreProperties>
</file>