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3" r:id="rId4"/>
    <p:sldId id="258" r:id="rId5"/>
    <p:sldId id="266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9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9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1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2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8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3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4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2AD0-3CFA-4A37-A57E-D7988535C30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8E452-04B1-4773-B8FC-BF886A0C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Based on the arguments presented by your four classmates, which of the four options below do you think is the true description of this object?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think this is object is:</a:t>
            </a:r>
          </a:p>
          <a:p>
            <a:pPr lvl="1"/>
            <a:r>
              <a:rPr lang="en-US" dirty="0" smtClean="0"/>
              <a:t>A petrified bagel</a:t>
            </a:r>
          </a:p>
          <a:p>
            <a:pPr lvl="1"/>
            <a:r>
              <a:rPr lang="en-US" dirty="0" smtClean="0"/>
              <a:t>A heavy bracelet</a:t>
            </a:r>
          </a:p>
          <a:p>
            <a:pPr lvl="1"/>
            <a:r>
              <a:rPr lang="en-US" dirty="0" smtClean="0"/>
              <a:t>A form of money</a:t>
            </a:r>
          </a:p>
          <a:p>
            <a:pPr lvl="1"/>
            <a:r>
              <a:rPr lang="en-US" dirty="0" smtClean="0"/>
              <a:t>An ancient toilet seat</a:t>
            </a:r>
          </a:p>
          <a:p>
            <a:r>
              <a:rPr lang="en-US" dirty="0" smtClean="0"/>
              <a:t>I think this because….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486400" y="3352800"/>
            <a:ext cx="27432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81700" y="3848100"/>
            <a:ext cx="1752600" cy="1905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228161"/>
            <a:ext cx="7772400" cy="1470025"/>
          </a:xfrm>
        </p:spPr>
        <p:txBody>
          <a:bodyPr/>
          <a:lstStyle/>
          <a:p>
            <a:r>
              <a:rPr lang="en-US" b="1" dirty="0" smtClean="0"/>
              <a:t>Unlocking the Secrets of </a:t>
            </a:r>
            <a:r>
              <a:rPr lang="en-US" b="1" dirty="0" err="1" smtClean="0"/>
              <a:t>Mohenjodaro</a:t>
            </a:r>
            <a:endParaRPr lang="en-US" b="1" dirty="0"/>
          </a:p>
        </p:txBody>
      </p:sp>
      <p:pic>
        <p:nvPicPr>
          <p:cNvPr id="1026" name="Picture 2" descr="http://1.bp.blogspot.com/-fB7AWrXpe6c/TzHml0mfMlI/AAAAAAAAG34/0FVkb2k1siU/s400/mohenjo_daro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8937"/>
            <a:ext cx="5943600" cy="476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7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analyze how the physical setting contributed to the location and rise of civilizations in India.</a:t>
            </a:r>
          </a:p>
          <a:p>
            <a:r>
              <a:rPr lang="en-US" dirty="0" smtClean="0"/>
              <a:t>The purpose of this is to understand how the geography of Indian influenced its culture.</a:t>
            </a:r>
          </a:p>
          <a:p>
            <a:r>
              <a:rPr lang="en-US" dirty="0" smtClean="0"/>
              <a:t>This means that students will be able analyze the different geographic features of India.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Mohenjodaro</a:t>
            </a:r>
            <a:endParaRPr lang="en-US" dirty="0" smtClean="0"/>
          </a:p>
          <a:p>
            <a:r>
              <a:rPr lang="en-US" dirty="0" smtClean="0"/>
              <a:t>Indus- </a:t>
            </a:r>
            <a:r>
              <a:rPr lang="en-US" dirty="0" err="1" smtClean="0"/>
              <a:t>Sarasvati</a:t>
            </a:r>
            <a:r>
              <a:rPr lang="en-US" dirty="0" smtClean="0"/>
              <a:t> Civilization</a:t>
            </a:r>
          </a:p>
          <a:p>
            <a:r>
              <a:rPr lang="en-US" dirty="0" smtClean="0"/>
              <a:t>Citadel</a:t>
            </a:r>
          </a:p>
          <a:p>
            <a:r>
              <a:rPr lang="en-US" dirty="0" smtClean="0"/>
              <a:t>Granary</a:t>
            </a:r>
          </a:p>
          <a:p>
            <a:r>
              <a:rPr lang="en-US" dirty="0" smtClean="0"/>
              <a:t>Sewer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see here?</a:t>
            </a:r>
          </a:p>
          <a:p>
            <a:r>
              <a:rPr lang="en-US" dirty="0" smtClean="0"/>
              <a:t>What might these structures be?</a:t>
            </a:r>
          </a:p>
          <a:p>
            <a:r>
              <a:rPr lang="en-US" dirty="0" smtClean="0"/>
              <a:t>What objects might one find at this site?</a:t>
            </a:r>
          </a:p>
          <a:p>
            <a:r>
              <a:rPr lang="en-US" dirty="0" smtClean="0"/>
              <a:t>What might those objects teach us about daily life in this ancient city?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160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Create the following chart on </a:t>
            </a:r>
            <a:r>
              <a:rPr lang="en-US" b="1" dirty="0" err="1" smtClean="0"/>
              <a:t>pg</a:t>
            </a:r>
            <a:r>
              <a:rPr lang="en-US" b="1" dirty="0" smtClean="0"/>
              <a:t> 50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547546"/>
              </p:ext>
            </p:extLst>
          </p:nvPr>
        </p:nvGraphicFramePr>
        <p:xfrm>
          <a:off x="533400" y="12954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667000"/>
                <a:gridCol w="2590800"/>
                <a:gridCol w="19050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Archeologist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3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going to be learning about </a:t>
            </a:r>
            <a:r>
              <a:rPr lang="en-US" dirty="0" err="1" smtClean="0"/>
              <a:t>Mohenjodaro</a:t>
            </a:r>
            <a:r>
              <a:rPr lang="en-US" dirty="0" smtClean="0"/>
              <a:t> by visiting eight research stations at this important archeological site.  (Remember you will be taking notes at each station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will get only 5 minutes </a:t>
            </a:r>
            <a:r>
              <a:rPr lang="en-US" smtClean="0"/>
              <a:t>at each station.</a:t>
            </a:r>
            <a:endParaRPr lang="en-US" dirty="0" smtClean="0"/>
          </a:p>
          <a:p>
            <a:r>
              <a:rPr lang="en-US" dirty="0" smtClean="0"/>
              <a:t>When you get to a station, you will be directed to “excavate” an artifact, record your ideas about what it may have been used for, and </a:t>
            </a:r>
          </a:p>
          <a:p>
            <a:r>
              <a:rPr lang="en-US" dirty="0" smtClean="0"/>
              <a:t>Remember… read the Station Directions before touching any station materials</a:t>
            </a:r>
          </a:p>
        </p:txBody>
      </p:sp>
    </p:spTree>
    <p:extLst>
      <p:ext uri="{BB962C8B-B14F-4D97-AF65-F5344CB8AC3E}">
        <p14:creationId xmlns:p14="http://schemas.microsoft.com/office/powerpoint/2010/main" val="10290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main physical features of this city?</a:t>
            </a:r>
          </a:p>
          <a:p>
            <a:r>
              <a:rPr lang="en-US" dirty="0" smtClean="0"/>
              <a:t>What are the main cultural features of this city? In other words, what have you learned about daily life in ancient India from this activity?</a:t>
            </a:r>
          </a:p>
          <a:p>
            <a:r>
              <a:rPr lang="en-US" dirty="0" smtClean="0"/>
              <a:t>In what ways do you think </a:t>
            </a:r>
            <a:r>
              <a:rPr lang="en-US" dirty="0" err="1" smtClean="0"/>
              <a:t>Mohenjodaro</a:t>
            </a:r>
            <a:r>
              <a:rPr lang="en-US" dirty="0" smtClean="0"/>
              <a:t> is like a modern city?  Unlike a </a:t>
            </a:r>
            <a:r>
              <a:rPr lang="en-US" smtClean="0"/>
              <a:t>modern 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</vt:lpstr>
      <vt:lpstr>Unlocking the Secrets of Mohenjodaro</vt:lpstr>
      <vt:lpstr>Objective</vt:lpstr>
      <vt:lpstr>Key Vocabulary</vt:lpstr>
      <vt:lpstr>PowerPoint Presentation</vt:lpstr>
      <vt:lpstr>Discussion Questions</vt:lpstr>
      <vt:lpstr>Create the following chart on pg 50</vt:lpstr>
      <vt:lpstr>Stations</vt:lpstr>
      <vt:lpstr>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Law</dc:creator>
  <cp:lastModifiedBy>Meghan Law</cp:lastModifiedBy>
  <cp:revision>14</cp:revision>
  <dcterms:created xsi:type="dcterms:W3CDTF">2014-11-19T15:30:02Z</dcterms:created>
  <dcterms:modified xsi:type="dcterms:W3CDTF">2014-11-21T15:17:52Z</dcterms:modified>
</cp:coreProperties>
</file>