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56" r:id="rId5"/>
    <p:sldId id="258" r:id="rId6"/>
    <p:sldId id="265" r:id="rId7"/>
    <p:sldId id="262" r:id="rId8"/>
    <p:sldId id="263" r:id="rId9"/>
    <p:sldId id="266" r:id="rId10"/>
    <p:sldId id="259"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3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F9892D8-3983-44D5-A8B5-4D3F0657141E}" type="datetimeFigureOut">
              <a:rPr lang="en-US" smtClean="0"/>
              <a:t>11/10/2015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00FD3BE0-387C-434E-97A9-4F0C6FCFA6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9892D8-3983-44D5-A8B5-4D3F0657141E}"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D3BE0-387C-434E-97A9-4F0C6FCFA6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9892D8-3983-44D5-A8B5-4D3F0657141E}"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D3BE0-387C-434E-97A9-4F0C6FCFA6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F9892D8-3983-44D5-A8B5-4D3F0657141E}" type="datetimeFigureOut">
              <a:rPr lang="en-US" smtClean="0"/>
              <a:t>11/10/2015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00FD3BE0-387C-434E-97A9-4F0C6FCFA6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F9892D8-3983-44D5-A8B5-4D3F0657141E}" type="datetimeFigureOut">
              <a:rPr lang="en-US" smtClean="0"/>
              <a:t>11/10/2015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0FD3BE0-387C-434E-97A9-4F0C6FCFA6EF}"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F9892D8-3983-44D5-A8B5-4D3F0657141E}" type="datetimeFigureOut">
              <a:rPr lang="en-US" smtClean="0"/>
              <a:t>11/10/2015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0FD3BE0-387C-434E-97A9-4F0C6FCFA6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F9892D8-3983-44D5-A8B5-4D3F0657141E}"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0FD3BE0-387C-434E-97A9-4F0C6FCFA6EF}"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F9892D8-3983-44D5-A8B5-4D3F0657141E}" type="datetimeFigureOut">
              <a:rPr lang="en-US" smtClean="0"/>
              <a:t>11/10/2015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D3BE0-387C-434E-97A9-4F0C6FCFA6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F9892D8-3983-44D5-A8B5-4D3F0657141E}" type="datetimeFigureOut">
              <a:rPr lang="en-US" smtClean="0"/>
              <a:t>11/10/2015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D3BE0-387C-434E-97A9-4F0C6FCFA6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F9892D8-3983-44D5-A8B5-4D3F0657141E}" type="datetimeFigureOut">
              <a:rPr lang="en-US" smtClean="0"/>
              <a:t>11/10/2015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D3BE0-387C-434E-97A9-4F0C6FCFA6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F9892D8-3983-44D5-A8B5-4D3F0657141E}"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0FD3BE0-387C-434E-97A9-4F0C6FCFA6EF}"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F9892D8-3983-44D5-A8B5-4D3F0657141E}" type="datetimeFigureOut">
              <a:rPr lang="en-US" smtClean="0"/>
              <a:t>11/10/2015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0FD3BE0-387C-434E-97A9-4F0C6FCFA6EF}"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Warm Up</a:t>
            </a:r>
            <a:endParaRPr lang="en-US" b="1" dirty="0"/>
          </a:p>
        </p:txBody>
      </p:sp>
      <p:sp>
        <p:nvSpPr>
          <p:cNvPr id="3" name="Content Placeholder 2"/>
          <p:cNvSpPr>
            <a:spLocks noGrp="1"/>
          </p:cNvSpPr>
          <p:nvPr>
            <p:ph idx="1"/>
          </p:nvPr>
        </p:nvSpPr>
        <p:spPr>
          <a:xfrm>
            <a:off x="457200" y="1066800"/>
            <a:ext cx="8229600" cy="5791200"/>
          </a:xfrm>
        </p:spPr>
        <p:txBody>
          <a:bodyPr>
            <a:normAutofit fontScale="92500" lnSpcReduction="20000"/>
          </a:bodyPr>
          <a:lstStyle/>
          <a:p>
            <a:pPr marL="0" indent="0">
              <a:buNone/>
            </a:pPr>
            <a:endParaRPr lang="en-US" dirty="0" smtClean="0"/>
          </a:p>
          <a:p>
            <a:pPr marL="0" indent="0">
              <a:buNone/>
            </a:pPr>
            <a:r>
              <a:rPr lang="en-US" b="1" dirty="0" smtClean="0"/>
              <a:t>Read:</a:t>
            </a:r>
          </a:p>
          <a:p>
            <a:pPr marL="0" indent="0">
              <a:buNone/>
            </a:pPr>
            <a:r>
              <a:rPr lang="en-US" dirty="0" smtClean="0"/>
              <a:t>Many mysteries surround the pyramids of Egypt.  The greatest of these is how the ancient Egyptians were able to build the Great Pyramid. The Great Pyramid is over 450 feet tall- taller than a 40 story building!  It is made of approximately 2,300,000 blocks, many of which weight 3 tons or more.  And yet most scientist agree that it was build in just over 20 years.  </a:t>
            </a:r>
          </a:p>
          <a:p>
            <a:pPr marL="0" indent="0">
              <a:buNone/>
            </a:pPr>
            <a:r>
              <a:rPr lang="en-US" b="1" dirty="0" smtClean="0"/>
              <a:t>Question:</a:t>
            </a:r>
          </a:p>
          <a:p>
            <a:pPr marL="0" indent="0">
              <a:buNone/>
            </a:pPr>
            <a:r>
              <a:rPr lang="en-US" dirty="0" smtClean="0"/>
              <a:t>How were the ancient Egyptians able to create this incredible monument in so little time?</a:t>
            </a:r>
            <a:endParaRPr lang="en-US" dirty="0"/>
          </a:p>
        </p:txBody>
      </p:sp>
    </p:spTree>
    <p:extLst>
      <p:ext uri="{BB962C8B-B14F-4D97-AF65-F5344CB8AC3E}">
        <p14:creationId xmlns:p14="http://schemas.microsoft.com/office/powerpoint/2010/main" val="3393552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Task</a:t>
            </a:r>
            <a:endParaRPr lang="en-US" b="1" dirty="0"/>
          </a:p>
        </p:txBody>
      </p:sp>
      <p:sp>
        <p:nvSpPr>
          <p:cNvPr id="3" name="Content Placeholder 2"/>
          <p:cNvSpPr>
            <a:spLocks noGrp="1"/>
          </p:cNvSpPr>
          <p:nvPr>
            <p:ph idx="1"/>
          </p:nvPr>
        </p:nvSpPr>
        <p:spPr>
          <a:xfrm>
            <a:off x="304800" y="1295400"/>
            <a:ext cx="8686800" cy="5257800"/>
          </a:xfrm>
        </p:spPr>
        <p:txBody>
          <a:bodyPr>
            <a:normAutofit fontScale="70000" lnSpcReduction="20000"/>
          </a:bodyPr>
          <a:lstStyle/>
          <a:p>
            <a:r>
              <a:rPr lang="en-US" dirty="0" smtClean="0"/>
              <a:t>For each </a:t>
            </a:r>
            <a:r>
              <a:rPr lang="en-US" dirty="0" smtClean="0"/>
              <a:t>tour site </a:t>
            </a:r>
            <a:r>
              <a:rPr lang="en-US" dirty="0" smtClean="0"/>
              <a:t>that you visit on your felucca tour of ancient Egyptian monuments, you are to send a postcard to a friend or relative.  </a:t>
            </a:r>
            <a:endParaRPr lang="en-US" dirty="0" smtClean="0"/>
          </a:p>
          <a:p>
            <a:pPr lvl="1"/>
            <a:r>
              <a:rPr lang="en-US" dirty="0"/>
              <a:t>Tour Site 1- 8.3</a:t>
            </a:r>
          </a:p>
          <a:p>
            <a:pPr lvl="1"/>
            <a:r>
              <a:rPr lang="en-US" dirty="0"/>
              <a:t>Tour Site 2- 8.4</a:t>
            </a:r>
          </a:p>
          <a:p>
            <a:pPr lvl="1"/>
            <a:r>
              <a:rPr lang="en-US" dirty="0"/>
              <a:t>Tour Site 3- 8.5</a:t>
            </a:r>
          </a:p>
          <a:p>
            <a:pPr lvl="1"/>
            <a:r>
              <a:rPr lang="en-US" dirty="0"/>
              <a:t>Tour Site 4- 8.6</a:t>
            </a:r>
          </a:p>
          <a:p>
            <a:endParaRPr lang="en-US" dirty="0" smtClean="0"/>
          </a:p>
          <a:p>
            <a:r>
              <a:rPr lang="en-US" dirty="0" smtClean="0"/>
              <a:t>Make sure to follow the following steps:</a:t>
            </a:r>
          </a:p>
          <a:p>
            <a:pPr lvl="1"/>
            <a:r>
              <a:rPr lang="en-US" dirty="0" smtClean="0"/>
              <a:t>Begin with a proper greeting </a:t>
            </a:r>
            <a:r>
              <a:rPr lang="en-US" i="1" dirty="0" smtClean="0"/>
              <a:t>(such as Dear Maria,)</a:t>
            </a:r>
          </a:p>
          <a:p>
            <a:pPr lvl="1"/>
            <a:r>
              <a:rPr lang="en-US" dirty="0" smtClean="0"/>
              <a:t>Fill in the blank with the name of the </a:t>
            </a:r>
            <a:r>
              <a:rPr lang="en-US" dirty="0" smtClean="0"/>
              <a:t>monument </a:t>
            </a:r>
            <a:endParaRPr lang="en-US" dirty="0" smtClean="0"/>
          </a:p>
          <a:p>
            <a:pPr lvl="1"/>
            <a:r>
              <a:rPr lang="en-US" dirty="0" smtClean="0"/>
              <a:t>Write at least one interesting thing you learned about the monument</a:t>
            </a:r>
          </a:p>
          <a:p>
            <a:pPr lvl="1"/>
            <a:r>
              <a:rPr lang="en-US" dirty="0" smtClean="0"/>
              <a:t>Fill in the black with name of pharaoh</a:t>
            </a:r>
          </a:p>
          <a:p>
            <a:pPr lvl="1"/>
            <a:r>
              <a:rPr lang="en-US" dirty="0" smtClean="0"/>
              <a:t>Write at least one interesting thing you learned about the pharaoh.</a:t>
            </a:r>
          </a:p>
          <a:p>
            <a:pPr lvl="1"/>
            <a:r>
              <a:rPr lang="en-US" dirty="0" smtClean="0"/>
              <a:t>Draw an appropriate symbol or visual for the stamp</a:t>
            </a:r>
          </a:p>
          <a:p>
            <a:pPr lvl="1"/>
            <a:r>
              <a:rPr lang="en-US" dirty="0" smtClean="0"/>
              <a:t>Write a proper closing </a:t>
            </a:r>
            <a:r>
              <a:rPr lang="en-US" i="1" dirty="0" smtClean="0"/>
              <a:t>(such as See you soon!) </a:t>
            </a:r>
            <a:endParaRPr lang="en-US" i="1" dirty="0"/>
          </a:p>
        </p:txBody>
      </p:sp>
    </p:spTree>
    <p:extLst>
      <p:ext uri="{BB962C8B-B14F-4D97-AF65-F5344CB8AC3E}">
        <p14:creationId xmlns:p14="http://schemas.microsoft.com/office/powerpoint/2010/main" val="643433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 Tour Site 1</a:t>
            </a:r>
            <a:endParaRPr lang="en-US" dirty="0"/>
          </a:p>
        </p:txBody>
      </p:sp>
      <p:sp>
        <p:nvSpPr>
          <p:cNvPr id="3" name="Content Placeholder 2"/>
          <p:cNvSpPr>
            <a:spLocks noGrp="1"/>
          </p:cNvSpPr>
          <p:nvPr>
            <p:ph idx="1"/>
          </p:nvPr>
        </p:nvSpPr>
        <p:spPr>
          <a:xfrm>
            <a:off x="304800" y="2133600"/>
            <a:ext cx="8686800" cy="4525963"/>
          </a:xfrm>
        </p:spPr>
        <p:txBody>
          <a:bodyPr>
            <a:normAutofit fontScale="85000" lnSpcReduction="20000"/>
          </a:bodyPr>
          <a:lstStyle/>
          <a:p>
            <a:pPr marL="0" indent="0">
              <a:buNone/>
            </a:pPr>
            <a:r>
              <a:rPr lang="en-US" b="1" i="1" dirty="0" smtClean="0"/>
              <a:t>Dear </a:t>
            </a:r>
            <a:r>
              <a:rPr lang="en-US" u="sng" dirty="0" smtClean="0"/>
              <a:t>Maria</a:t>
            </a:r>
            <a:r>
              <a:rPr lang="en-US" dirty="0" smtClean="0"/>
              <a:t>, </a:t>
            </a:r>
          </a:p>
          <a:p>
            <a:endParaRPr lang="en-US" dirty="0"/>
          </a:p>
          <a:p>
            <a:pPr marL="0" indent="0">
              <a:buNone/>
            </a:pPr>
            <a:r>
              <a:rPr lang="en-US" b="1" i="1" dirty="0" smtClean="0"/>
              <a:t>The monument I just visited is </a:t>
            </a:r>
            <a:r>
              <a:rPr lang="en-US" u="sng" dirty="0" smtClean="0"/>
              <a:t>the Great Pyramid</a:t>
            </a:r>
            <a:r>
              <a:rPr lang="en-US" dirty="0" smtClean="0"/>
              <a:t>.  </a:t>
            </a:r>
            <a:r>
              <a:rPr lang="en-US" u="sng" dirty="0" smtClean="0"/>
              <a:t>The great pyramid is made of more than 2 million stone blocks but was built in just over 20 year.</a:t>
            </a:r>
          </a:p>
          <a:p>
            <a:pPr marL="0" indent="0">
              <a:buNone/>
            </a:pPr>
            <a:endParaRPr lang="en-US" dirty="0"/>
          </a:p>
          <a:p>
            <a:pPr marL="0" indent="0">
              <a:buNone/>
            </a:pPr>
            <a:r>
              <a:rPr lang="en-US" b="1" i="1" dirty="0" smtClean="0"/>
              <a:t>It was built by the pharaoh </a:t>
            </a:r>
            <a:r>
              <a:rPr lang="en-US" u="sng" dirty="0" smtClean="0"/>
              <a:t>Khufu</a:t>
            </a:r>
            <a:r>
              <a:rPr lang="en-US" dirty="0" smtClean="0"/>
              <a:t>. </a:t>
            </a:r>
            <a:r>
              <a:rPr lang="en-US" u="sng" dirty="0" smtClean="0"/>
              <a:t>Khufu helped establish the pharaoh as a central authority. </a:t>
            </a:r>
          </a:p>
          <a:p>
            <a:pPr marL="0" indent="0">
              <a:buNone/>
            </a:pPr>
            <a:endParaRPr lang="en-US" dirty="0"/>
          </a:p>
          <a:p>
            <a:pPr marL="0" indent="0">
              <a:buNone/>
            </a:pPr>
            <a:r>
              <a:rPr lang="en-US" u="sng" dirty="0" smtClean="0"/>
              <a:t>See you soon!</a:t>
            </a:r>
          </a:p>
          <a:p>
            <a:pPr marL="0" indent="0">
              <a:buNone/>
            </a:pPr>
            <a:r>
              <a:rPr lang="en-US" u="sng" dirty="0" smtClean="0"/>
              <a:t>Mrs. Law</a:t>
            </a:r>
          </a:p>
        </p:txBody>
      </p:sp>
      <p:pic>
        <p:nvPicPr>
          <p:cNvPr id="3074" name="Picture 2" descr="http://tse1.mm.bing.net/th?&amp;id=OIP.M0b644da70422bbd5ee2008eaec894c6do1&amp;w=300&amp;h=300&amp;c=0&amp;pid=1.9&amp;rs=0&amp;p=0&amp;url=http%3A%2F%2Fpinterest.com%2Fpin%2F234398355576704993%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1" y="1178878"/>
            <a:ext cx="1190625" cy="129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119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Task</a:t>
            </a:r>
            <a:endParaRPr lang="en-US" b="1" dirty="0"/>
          </a:p>
        </p:txBody>
      </p:sp>
      <p:sp>
        <p:nvSpPr>
          <p:cNvPr id="3" name="Content Placeholder 2"/>
          <p:cNvSpPr>
            <a:spLocks noGrp="1"/>
          </p:cNvSpPr>
          <p:nvPr>
            <p:ph idx="1"/>
          </p:nvPr>
        </p:nvSpPr>
        <p:spPr/>
        <p:txBody>
          <a:bodyPr/>
          <a:lstStyle/>
          <a:p>
            <a:r>
              <a:rPr lang="en-US" dirty="0" smtClean="0"/>
              <a:t>You are look at three hypotheses (educated guesses) about how the Egyptians were able to complete this incredible task. With your partner, rank the hypotheses from 1 to 3, with 1 being the hypothesis you think is most likely and 3 the hypothesis you believe is least likely.  Be sure to have reasons to support your rankings.</a:t>
            </a:r>
            <a:endParaRPr lang="en-US" dirty="0"/>
          </a:p>
        </p:txBody>
      </p:sp>
    </p:spTree>
    <p:extLst>
      <p:ext uri="{BB962C8B-B14F-4D97-AF65-F5344CB8AC3E}">
        <p14:creationId xmlns:p14="http://schemas.microsoft.com/office/powerpoint/2010/main" val="4292417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bdunaway\AppData\Local\Microsoft\Windows\Temporary Internet Files\Content.Outlook\ZS2VOPXB\FullSizeRe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400"/>
            <a:ext cx="8153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95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Touring Ancient Egypt</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tse1.mm.bing.net/th?&amp;id=OIP.M58029f4dc26a57f48d20a2af0df77bfao0&amp;w=300&amp;h=300&amp;c=0&amp;pid=1.9&amp;rs=0&amp;p=0&amp;url=http%3A%2F%2Fbecuo.com%2Finside-ancient-egyptian-pyram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133600"/>
            <a:ext cx="3571873"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e2.mm.bing.net/th?id=OIP.M63815d2eb7dd7f322936c84848601454H0&amp;w=224&amp;h=168&amp;c=7&amp;rs=1&amp;qlt=90&amp;o=4&amp;url=http%3a%2f%2ftourism.egypt.com%2findex.php%2farticles%2fReadArticle%2f2458&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3569547" cy="2677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e1.mm.bing.net/th?&amp;id=OIP.M3009251f456b90e913894d146643ca9fo0&amp;w=300&amp;h=300&amp;c=0&amp;pid=1.9&amp;rs=0&amp;p=0&amp;url=http%3A%2F%2Ffunpict.com%2Fancient-egypt-new-kingdom.htm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9961"/>
            <a:ext cx="28575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e4.mm.bing.net/th?id=OIP.Me1ec60e9e980ca95ce3f7d583cddd250H0&amp;w=242&amp;h=181&amp;c=7&amp;rs=1&amp;qlt=90&amp;o=4&amp;url=http%3a%2f%2fwww.dougpile.com%2ffavphotos%2fluxor.php&amp;pid=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 y="228600"/>
            <a:ext cx="2827020" cy="211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25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Target</a:t>
            </a:r>
            <a:endParaRPr lang="en-US" b="1" dirty="0"/>
          </a:p>
        </p:txBody>
      </p:sp>
      <p:sp>
        <p:nvSpPr>
          <p:cNvPr id="3" name="Content Placeholder 2"/>
          <p:cNvSpPr>
            <a:spLocks noGrp="1"/>
          </p:cNvSpPr>
          <p:nvPr>
            <p:ph idx="1"/>
          </p:nvPr>
        </p:nvSpPr>
        <p:spPr/>
        <p:txBody>
          <a:bodyPr>
            <a:normAutofit lnSpcReduction="10000"/>
          </a:bodyPr>
          <a:lstStyle/>
          <a:p>
            <a:r>
              <a:rPr lang="en-US" dirty="0" smtClean="0"/>
              <a:t>I </a:t>
            </a:r>
            <a:r>
              <a:rPr lang="en-US" dirty="0" smtClean="0"/>
              <a:t>will learn </a:t>
            </a:r>
            <a:r>
              <a:rPr lang="en-US" dirty="0" smtClean="0"/>
              <a:t>the accomplishments of the pharaohs and the importance of their </a:t>
            </a:r>
            <a:r>
              <a:rPr lang="en-US" dirty="0" smtClean="0"/>
              <a:t>monuments.  The purpose is to understand how different governments/leaders lead civilizations.</a:t>
            </a:r>
          </a:p>
          <a:p>
            <a:endParaRPr lang="en-US" dirty="0"/>
          </a:p>
          <a:p>
            <a:r>
              <a:rPr lang="en-US" dirty="0" smtClean="0"/>
              <a:t>Success Criteria:</a:t>
            </a:r>
          </a:p>
          <a:p>
            <a:pPr lvl="1"/>
            <a:r>
              <a:rPr lang="en-US" dirty="0" smtClean="0"/>
              <a:t>Correctly identify each Pharaoh’s accomplishments and</a:t>
            </a:r>
            <a:r>
              <a:rPr lang="en-US" dirty="0"/>
              <a:t> </a:t>
            </a:r>
            <a:r>
              <a:rPr lang="en-US" dirty="0" smtClean="0"/>
              <a:t>the purpose of the monuments they created.</a:t>
            </a:r>
          </a:p>
        </p:txBody>
      </p:sp>
    </p:spTree>
    <p:extLst>
      <p:ext uri="{BB962C8B-B14F-4D97-AF65-F5344CB8AC3E}">
        <p14:creationId xmlns:p14="http://schemas.microsoft.com/office/powerpoint/2010/main" val="734241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fontScale="90000"/>
          </a:bodyPr>
          <a:lstStyle/>
          <a:p>
            <a:r>
              <a:rPr lang="en-US" dirty="0" smtClean="0"/>
              <a:t>Title Page 50 </a:t>
            </a:r>
            <a:br>
              <a:rPr lang="en-US" dirty="0" smtClean="0"/>
            </a:br>
            <a:r>
              <a:rPr lang="en-US" dirty="0" smtClean="0"/>
              <a:t>Egyptian Pharaohs and their Monuments</a:t>
            </a:r>
            <a:endParaRPr lang="en-US" dirty="0"/>
          </a:p>
        </p:txBody>
      </p:sp>
    </p:spTree>
    <p:extLst>
      <p:ext uri="{BB962C8B-B14F-4D97-AF65-F5344CB8AC3E}">
        <p14:creationId xmlns:p14="http://schemas.microsoft.com/office/powerpoint/2010/main" val="2392961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85000" lnSpcReduction="10000"/>
          </a:bodyPr>
          <a:lstStyle/>
          <a:p>
            <a:pPr marL="0" indent="0">
              <a:buNone/>
            </a:pPr>
            <a:r>
              <a:rPr lang="en-US" dirty="0"/>
              <a:t>You will be taking a trip down the </a:t>
            </a:r>
            <a:r>
              <a:rPr lang="en-US" dirty="0" smtClean="0"/>
              <a:t>Nile River on a felucca, or Egyptian sailboat.  On your trip, you will learn about three important periods in ancient Egyptian history- the Old, Middle, and New Kingdoms- and about the role and major accomplishments of the Egyptian pharaohs.  You will do this by visiting important monuments built by the pharaohs, such as the pyramids.  </a:t>
            </a:r>
            <a:endParaRPr lang="en-US" dirty="0"/>
          </a:p>
        </p:txBody>
      </p:sp>
      <p:sp>
        <p:nvSpPr>
          <p:cNvPr id="7" name="Content Placeholder 6"/>
          <p:cNvSpPr>
            <a:spLocks noGrp="1"/>
          </p:cNvSpPr>
          <p:nvPr>
            <p:ph sz="half" idx="2"/>
          </p:nvPr>
        </p:nvSpPr>
        <p:spPr/>
        <p:txBody>
          <a:bodyPr/>
          <a:lstStyle/>
          <a:p>
            <a:endParaRPr lang="en-US"/>
          </a:p>
        </p:txBody>
      </p:sp>
      <p:pic>
        <p:nvPicPr>
          <p:cNvPr id="2050" name="Picture 2" descr="http://tse1.mm.bing.net/th?&amp;id=OIP.M1c5123dc7c3e35cb862fd0ee24de7ab3o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040" y="609600"/>
            <a:ext cx="4454652"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709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After reading Section 8.1 and 8.2, answer the following questions on page 50 of your spiral in complete sentences</a:t>
            </a:r>
            <a:endParaRPr lang="en-US" b="1" dirty="0"/>
          </a:p>
        </p:txBody>
      </p:sp>
      <p:sp>
        <p:nvSpPr>
          <p:cNvPr id="6" name="Content Placeholder 5"/>
          <p:cNvSpPr>
            <a:spLocks noGrp="1"/>
          </p:cNvSpPr>
          <p:nvPr>
            <p:ph idx="1"/>
          </p:nvPr>
        </p:nvSpPr>
        <p:spPr>
          <a:xfrm>
            <a:off x="304800" y="1676400"/>
            <a:ext cx="8686800" cy="4525963"/>
          </a:xfrm>
        </p:spPr>
        <p:txBody>
          <a:bodyPr>
            <a:normAutofit/>
          </a:bodyPr>
          <a:lstStyle/>
          <a:p>
            <a:r>
              <a:rPr lang="en-US" dirty="0" smtClean="0"/>
              <a:t>What are the three key periods in ancient Egyptian history?</a:t>
            </a:r>
          </a:p>
          <a:p>
            <a:r>
              <a:rPr lang="en-US" dirty="0" smtClean="0"/>
              <a:t>What is each period most known for?</a:t>
            </a:r>
          </a:p>
          <a:p>
            <a:r>
              <a:rPr lang="en-US" dirty="0" smtClean="0"/>
              <a:t>What was the role of the pharaohs in ancient Egypt?</a:t>
            </a:r>
          </a:p>
          <a:p>
            <a:r>
              <a:rPr lang="en-US" dirty="0" smtClean="0"/>
              <a:t>What are some of the places in Egypt where we might see monuments built by these pharaohs?</a:t>
            </a:r>
            <a:endParaRPr lang="en-US" dirty="0"/>
          </a:p>
        </p:txBody>
      </p:sp>
    </p:spTree>
    <p:extLst>
      <p:ext uri="{BB962C8B-B14F-4D97-AF65-F5344CB8AC3E}">
        <p14:creationId xmlns:p14="http://schemas.microsoft.com/office/powerpoint/2010/main" val="247174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After reading Section 8.1 and 8.2, answer the following questions on page 50 of your spiral in complete sentences</a:t>
            </a:r>
            <a:endParaRPr lang="en-US" b="1" dirty="0"/>
          </a:p>
        </p:txBody>
      </p:sp>
      <p:sp>
        <p:nvSpPr>
          <p:cNvPr id="6" name="Content Placeholder 5"/>
          <p:cNvSpPr>
            <a:spLocks noGrp="1"/>
          </p:cNvSpPr>
          <p:nvPr>
            <p:ph idx="1"/>
          </p:nvPr>
        </p:nvSpPr>
        <p:spPr>
          <a:xfrm>
            <a:off x="304800" y="1676400"/>
            <a:ext cx="8686800" cy="5181600"/>
          </a:xfrm>
        </p:spPr>
        <p:txBody>
          <a:bodyPr>
            <a:normAutofit fontScale="55000" lnSpcReduction="20000"/>
          </a:bodyPr>
          <a:lstStyle/>
          <a:p>
            <a:r>
              <a:rPr lang="en-US" dirty="0" smtClean="0"/>
              <a:t>What are the three key periods in ancient Egyptian history?</a:t>
            </a:r>
          </a:p>
          <a:p>
            <a:pPr lvl="1"/>
            <a:r>
              <a:rPr lang="en-US" b="1" dirty="0" smtClean="0"/>
              <a:t>Old Kingdom</a:t>
            </a:r>
          </a:p>
          <a:p>
            <a:pPr lvl="1"/>
            <a:r>
              <a:rPr lang="en-US" b="1" dirty="0" smtClean="0"/>
              <a:t>Middle Kingdom</a:t>
            </a:r>
          </a:p>
          <a:p>
            <a:pPr lvl="1"/>
            <a:r>
              <a:rPr lang="en-US" b="1" dirty="0" smtClean="0"/>
              <a:t>New Kingdom</a:t>
            </a:r>
          </a:p>
          <a:p>
            <a:r>
              <a:rPr lang="en-US" dirty="0" smtClean="0"/>
              <a:t>What is each period most known for?</a:t>
            </a:r>
          </a:p>
          <a:p>
            <a:pPr lvl="1"/>
            <a:r>
              <a:rPr lang="en-US" b="1" dirty="0"/>
              <a:t>Old </a:t>
            </a:r>
            <a:r>
              <a:rPr lang="en-US" b="1" dirty="0" smtClean="0"/>
              <a:t>Kingdom- </a:t>
            </a:r>
            <a:r>
              <a:rPr lang="en-US" dirty="0" smtClean="0"/>
              <a:t>Strong central government and was known for building the great pyramids being called the Age of Pyramids</a:t>
            </a:r>
            <a:endParaRPr lang="en-US" dirty="0"/>
          </a:p>
          <a:p>
            <a:pPr lvl="1"/>
            <a:r>
              <a:rPr lang="en-US" b="1" dirty="0"/>
              <a:t>Middle </a:t>
            </a:r>
            <a:r>
              <a:rPr lang="en-US" b="1" dirty="0" smtClean="0"/>
              <a:t>Kingdom- </a:t>
            </a:r>
            <a:r>
              <a:rPr lang="en-US" dirty="0" smtClean="0"/>
              <a:t>Period of Reunification having many achievements in literature, art, and architecture.</a:t>
            </a:r>
            <a:endParaRPr lang="en-US" dirty="0"/>
          </a:p>
          <a:p>
            <a:pPr lvl="1"/>
            <a:r>
              <a:rPr lang="en-US" b="1" dirty="0"/>
              <a:t>New </a:t>
            </a:r>
            <a:r>
              <a:rPr lang="en-US" b="1" dirty="0" smtClean="0"/>
              <a:t>Kingdom- </a:t>
            </a:r>
            <a:r>
              <a:rPr lang="en-US" dirty="0" smtClean="0"/>
              <a:t>Golden Age of peace and stability.  There was an increase in trade and gigantic monuments</a:t>
            </a:r>
          </a:p>
          <a:p>
            <a:r>
              <a:rPr lang="en-US" dirty="0" smtClean="0"/>
              <a:t>What was the role of the pharaohs in ancient Egypt?</a:t>
            </a:r>
          </a:p>
          <a:p>
            <a:pPr lvl="1"/>
            <a:r>
              <a:rPr lang="en-US" b="1" dirty="0" smtClean="0"/>
              <a:t>They were kings, generals, and religious leaders all at once</a:t>
            </a:r>
            <a:r>
              <a:rPr lang="en-US" dirty="0" smtClean="0"/>
              <a:t>.</a:t>
            </a:r>
          </a:p>
          <a:p>
            <a:r>
              <a:rPr lang="en-US" dirty="0" smtClean="0"/>
              <a:t>What are some of the places in Egypt where we might see monuments built by these </a:t>
            </a:r>
            <a:r>
              <a:rPr lang="en-US" b="1" dirty="0" smtClean="0"/>
              <a:t>pharaohs?</a:t>
            </a:r>
          </a:p>
          <a:p>
            <a:pPr lvl="1"/>
            <a:r>
              <a:rPr lang="en-US" b="1" dirty="0" smtClean="0"/>
              <a:t>Cairo</a:t>
            </a:r>
          </a:p>
          <a:p>
            <a:pPr lvl="1"/>
            <a:r>
              <a:rPr lang="en-US" b="1" dirty="0" smtClean="0"/>
              <a:t>Giza</a:t>
            </a:r>
          </a:p>
          <a:p>
            <a:pPr lvl="1"/>
            <a:r>
              <a:rPr lang="en-US" b="1" dirty="0" err="1" smtClean="0"/>
              <a:t>Karnak</a:t>
            </a:r>
            <a:endParaRPr lang="en-US" b="1" dirty="0" smtClean="0"/>
          </a:p>
          <a:p>
            <a:pPr lvl="1"/>
            <a:r>
              <a:rPr lang="en-US" b="1" dirty="0" err="1" smtClean="0"/>
              <a:t>Dayr</a:t>
            </a:r>
            <a:r>
              <a:rPr lang="en-US" b="1" dirty="0" smtClean="0"/>
              <a:t> al-</a:t>
            </a:r>
            <a:r>
              <a:rPr lang="en-US" b="1" dirty="0" err="1" smtClean="0"/>
              <a:t>Bahri</a:t>
            </a:r>
            <a:endParaRPr lang="en-US" b="1" dirty="0" smtClean="0"/>
          </a:p>
          <a:p>
            <a:pPr lvl="1"/>
            <a:r>
              <a:rPr lang="en-US" b="1" dirty="0" smtClean="0"/>
              <a:t>Abu Simbel</a:t>
            </a:r>
            <a:endParaRPr lang="en-US" b="1" dirty="0"/>
          </a:p>
        </p:txBody>
      </p:sp>
    </p:spTree>
    <p:extLst>
      <p:ext uri="{BB962C8B-B14F-4D97-AF65-F5344CB8AC3E}">
        <p14:creationId xmlns:p14="http://schemas.microsoft.com/office/powerpoint/2010/main" val="19134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fade">
                                      <p:cBhvr>
                                        <p:cTn id="72" dur="500"/>
                                        <p:tgtEl>
                                          <p:spTgt spid="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animEffect transition="in" filter="fade">
                                      <p:cBhvr>
                                        <p:cTn id="77" dur="500"/>
                                        <p:tgtEl>
                                          <p:spTgt spid="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15" end="15"/>
                                            </p:txEl>
                                          </p:spTgt>
                                        </p:tgtEl>
                                        <p:attrNameLst>
                                          <p:attrName>style.visibility</p:attrName>
                                        </p:attrNameLst>
                                      </p:cBhvr>
                                      <p:to>
                                        <p:strVal val="visible"/>
                                      </p:to>
                                    </p:set>
                                    <p:animEffect transition="in" filter="fade">
                                      <p:cBhvr>
                                        <p:cTn id="82"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462</TotalTime>
  <Words>686</Words>
  <Application>Microsoft Office PowerPoint</Application>
  <PresentationFormat>On-screen Show (4:3)</PresentationFormat>
  <Paragraphs>63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Trek</vt:lpstr>
      <vt:lpstr>Warm Up</vt:lpstr>
      <vt:lpstr>Task</vt:lpstr>
      <vt:lpstr>PowerPoint Presentation</vt:lpstr>
      <vt:lpstr>Touring Ancient Egypt</vt:lpstr>
      <vt:lpstr>Learning Target</vt:lpstr>
      <vt:lpstr>Title Page 50  Egyptian Pharaohs and their Monuments</vt:lpstr>
      <vt:lpstr>Background</vt:lpstr>
      <vt:lpstr>After reading Section 8.1 and 8.2, answer the following questions on page 50 of your spiral in complete sentences</vt:lpstr>
      <vt:lpstr>After reading Section 8.1 and 8.2, answer the following questions on page 50 of your spiral in complete sentences</vt:lpstr>
      <vt:lpstr>Task</vt:lpstr>
      <vt:lpstr>Example for Tour Site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Brandy Dunaway</dc:creator>
  <cp:lastModifiedBy>Meghan Law</cp:lastModifiedBy>
  <cp:revision>16</cp:revision>
  <cp:lastPrinted>2015-11-10T17:19:53Z</cp:lastPrinted>
  <dcterms:created xsi:type="dcterms:W3CDTF">2015-11-09T17:59:08Z</dcterms:created>
  <dcterms:modified xsi:type="dcterms:W3CDTF">2015-11-10T21:25:55Z</dcterms:modified>
</cp:coreProperties>
</file>