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6DAD-FE3D-411E-A4F2-B5A034B664F7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71DE-3A31-4CD8-9FE9-C98F4CDEF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6DAD-FE3D-411E-A4F2-B5A034B664F7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71DE-3A31-4CD8-9FE9-C98F4CDEF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23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6DAD-FE3D-411E-A4F2-B5A034B664F7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71DE-3A31-4CD8-9FE9-C98F4CDEF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8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6DAD-FE3D-411E-A4F2-B5A034B664F7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71DE-3A31-4CD8-9FE9-C98F4CDEF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0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6DAD-FE3D-411E-A4F2-B5A034B664F7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71DE-3A31-4CD8-9FE9-C98F4CDEF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35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6DAD-FE3D-411E-A4F2-B5A034B664F7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71DE-3A31-4CD8-9FE9-C98F4CDEF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0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6DAD-FE3D-411E-A4F2-B5A034B664F7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71DE-3A31-4CD8-9FE9-C98F4CDEF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82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6DAD-FE3D-411E-A4F2-B5A034B664F7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71DE-3A31-4CD8-9FE9-C98F4CDEF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5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6DAD-FE3D-411E-A4F2-B5A034B664F7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71DE-3A31-4CD8-9FE9-C98F4CDEF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0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6DAD-FE3D-411E-A4F2-B5A034B664F7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71DE-3A31-4CD8-9FE9-C98F4CDEF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44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6DAD-FE3D-411E-A4F2-B5A034B664F7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71DE-3A31-4CD8-9FE9-C98F4CDEF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2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06DAD-FE3D-411E-A4F2-B5A034B664F7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A71DE-3A31-4CD8-9FE9-C98F4CDEF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8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Warm 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you ever live in China?  </a:t>
            </a:r>
          </a:p>
          <a:p>
            <a:pPr lvl="1"/>
            <a:r>
              <a:rPr lang="en-US" smtClean="0"/>
              <a:t>Why or Why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b="1" dirty="0" smtClean="0"/>
              <a:t>China Geography Challenge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362200"/>
            <a:ext cx="5442468" cy="3882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1676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Target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describe the geography of China.</a:t>
            </a:r>
          </a:p>
          <a:p>
            <a:endParaRPr lang="en-US" dirty="0"/>
          </a:p>
          <a:p>
            <a:r>
              <a:rPr lang="en-US" dirty="0" smtClean="0"/>
              <a:t>Success Criteria:</a:t>
            </a:r>
          </a:p>
          <a:p>
            <a:pPr lvl="1"/>
            <a:r>
              <a:rPr lang="en-US" dirty="0" smtClean="0"/>
              <a:t>Answer questions based on China’s geography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482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Task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Using page 181 of the textbook, independently, complete the geography challenge worksheet.  You will be answering questions and labeling the map of China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Use a separate sheet of paper to give you more room to answer the questions.</a:t>
            </a:r>
          </a:p>
          <a:p>
            <a:pPr lvl="1"/>
            <a:r>
              <a:rPr lang="en-US" dirty="0" smtClean="0"/>
              <a:t>All questions must be answer in complete sentences.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have the period to work on this and it will be due at the end of the period </a:t>
            </a:r>
            <a:r>
              <a:rPr lang="en-US" b="1" u="sng" dirty="0" smtClean="0"/>
              <a:t>TODAY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429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110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</vt:lpstr>
      <vt:lpstr>China Geography Challenge</vt:lpstr>
      <vt:lpstr>Learning Target</vt:lpstr>
      <vt:lpstr>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Meghan Law</dc:creator>
  <cp:lastModifiedBy>Meghan Law</cp:lastModifiedBy>
  <cp:revision>3</cp:revision>
  <dcterms:created xsi:type="dcterms:W3CDTF">2015-12-02T22:02:55Z</dcterms:created>
  <dcterms:modified xsi:type="dcterms:W3CDTF">2015-12-02T23:48:57Z</dcterms:modified>
</cp:coreProperties>
</file>