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7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2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2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0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8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2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1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6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913DE-BDCE-42A5-BB54-E6315587F36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D730D-AE97-4E85-8EE6-3AB8A4E7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8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dirty="0" smtClean="0"/>
              <a:t>Students should report to their first period to take attendance. </a:t>
            </a:r>
          </a:p>
          <a:p>
            <a:pPr eaLnBrk="1" hangingPunct="1"/>
            <a:r>
              <a:rPr lang="en-US" dirty="0" smtClean="0"/>
              <a:t>Immediately following taking attendance and morning announcements, teachers will walk their classes down to the cafeteria where they will sit with their countries.</a:t>
            </a:r>
          </a:p>
          <a:p>
            <a:pPr eaLnBrk="1" hangingPunct="1"/>
            <a:r>
              <a:rPr lang="en-US" dirty="0" smtClean="0"/>
              <a:t>Please make sure that students have the following before heading down to the cafeteria:</a:t>
            </a:r>
          </a:p>
          <a:p>
            <a:pPr lvl="1"/>
            <a:r>
              <a:rPr lang="en-US" dirty="0" smtClean="0"/>
              <a:t>Lunch</a:t>
            </a:r>
          </a:p>
          <a:p>
            <a:pPr lvl="1"/>
            <a:r>
              <a:rPr lang="en-US" dirty="0" smtClean="0"/>
              <a:t>Pen/Pencil</a:t>
            </a:r>
          </a:p>
          <a:p>
            <a:pPr lvl="1"/>
            <a:r>
              <a:rPr lang="en-US" dirty="0" smtClean="0"/>
              <a:t>Coat/Jacket</a:t>
            </a:r>
          </a:p>
          <a:p>
            <a:pPr lvl="1"/>
            <a:r>
              <a:rPr lang="en-US" dirty="0" smtClean="0"/>
              <a:t>NO BACKPACKS/BINDERS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Instructions for the </a:t>
            </a:r>
            <a:r>
              <a:rPr lang="en-US" dirty="0" smtClean="0"/>
              <a:t>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49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in the Cafeteria…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Students are to sit with their countries</a:t>
            </a:r>
          </a:p>
          <a:p>
            <a:r>
              <a:rPr lang="en-US" dirty="0" smtClean="0"/>
              <a:t>Presidents are to pick up their country folders as well as country </a:t>
            </a:r>
            <a:r>
              <a:rPr lang="en-US" dirty="0" smtClean="0"/>
              <a:t>passports from Mrs. Law.</a:t>
            </a:r>
            <a:endParaRPr lang="en-US" dirty="0" smtClean="0"/>
          </a:p>
          <a:p>
            <a:r>
              <a:rPr lang="en-US" dirty="0" smtClean="0"/>
              <a:t>With your groups, please go through everything in your country folders, making sure that all is completed.</a:t>
            </a:r>
          </a:p>
          <a:p>
            <a:r>
              <a:rPr lang="en-US" dirty="0" smtClean="0"/>
              <a:t>Once country folders are completed, start working on your passports. 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You </a:t>
            </a:r>
            <a:r>
              <a:rPr lang="en-US" dirty="0" smtClean="0"/>
              <a:t>will have till 8:35 to </a:t>
            </a:r>
            <a:r>
              <a:rPr lang="en-US" dirty="0"/>
              <a:t>finish. </a:t>
            </a:r>
            <a:r>
              <a:rPr lang="en-US" dirty="0" smtClean="0"/>
              <a:t> At this time, all folders must be returned to Mrs. Law, prior </a:t>
            </a:r>
            <a:r>
              <a:rPr lang="en-US" dirty="0"/>
              <a:t>to getting on the bus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7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Buses</a:t>
            </a:r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3 buses  will be available for us.  </a:t>
            </a:r>
          </a:p>
          <a:p>
            <a:r>
              <a:rPr lang="en-US" sz="4000" dirty="0" smtClean="0"/>
              <a:t>Loading/departing Stuart as close to 8:45am</a:t>
            </a:r>
          </a:p>
          <a:p>
            <a:r>
              <a:rPr lang="en-US" sz="4000" dirty="0" smtClean="0"/>
              <a:t>Loading/departing Young American Bank no later than 1:20pm </a:t>
            </a:r>
          </a:p>
        </p:txBody>
      </p:sp>
    </p:spTree>
    <p:extLst>
      <p:ext uri="{BB962C8B-B14F-4D97-AF65-F5344CB8AC3E}">
        <p14:creationId xmlns:p14="http://schemas.microsoft.com/office/powerpoint/2010/main" val="23364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Bus 1:  Australia</a:t>
            </a:r>
            <a:r>
              <a:rPr lang="en-US" dirty="0"/>
              <a:t>, Brazil, Canada, </a:t>
            </a:r>
            <a:r>
              <a:rPr lang="en-US" dirty="0" smtClean="0"/>
              <a:t>China, and Egypt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Bus 2:  Germany</a:t>
            </a:r>
            <a:r>
              <a:rPr lang="en-US" dirty="0"/>
              <a:t>, Ghana, </a:t>
            </a:r>
            <a:r>
              <a:rPr lang="en-US" dirty="0" smtClean="0"/>
              <a:t>India, Israel</a:t>
            </a:r>
            <a:r>
              <a:rPr lang="en-US" dirty="0"/>
              <a:t>, Italy</a:t>
            </a:r>
            <a:r>
              <a:rPr lang="en-US" dirty="0" smtClean="0"/>
              <a:t>, and Japan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Bus 3:  The Netherlands, Panama</a:t>
            </a:r>
            <a:r>
              <a:rPr lang="en-US" dirty="0"/>
              <a:t>, Russia, Singapore, </a:t>
            </a:r>
            <a:r>
              <a:rPr lang="en-US" dirty="0" smtClean="0"/>
              <a:t>and United </a:t>
            </a:r>
            <a:r>
              <a:rPr lang="en-US" dirty="0"/>
              <a:t>Kingdom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en-US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1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n a separate sheet of paper, put your name on it and answer the following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Best </a:t>
            </a:r>
            <a:r>
              <a:rPr lang="en-US" dirty="0"/>
              <a:t>part and why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Most challenging and why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What would they do differently.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Three new things they learned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Advice for students next year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5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Instructions for the Day</vt:lpstr>
      <vt:lpstr>Once in the Cafeteria…</vt:lpstr>
      <vt:lpstr>Buses</vt:lpstr>
      <vt:lpstr>PowerPoint Presentation</vt:lpstr>
      <vt:lpstr>Reflection on the 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the day</dc:title>
  <dc:creator>Meghan Law</dc:creator>
  <cp:lastModifiedBy>Meghan Law</cp:lastModifiedBy>
  <cp:revision>6</cp:revision>
  <dcterms:created xsi:type="dcterms:W3CDTF">2016-02-10T23:51:54Z</dcterms:created>
  <dcterms:modified xsi:type="dcterms:W3CDTF">2016-02-11T02:21:26Z</dcterms:modified>
</cp:coreProperties>
</file>