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0" r:id="rId4"/>
    <p:sldId id="261" r:id="rId5"/>
    <p:sldId id="259" r:id="rId6"/>
    <p:sldId id="262" r:id="rId7"/>
    <p:sldId id="263" r:id="rId8"/>
    <p:sldId id="265" r:id="rId9"/>
    <p:sldId id="266" r:id="rId10"/>
    <p:sldId id="267" r:id="rId11"/>
    <p:sldId id="268" r:id="rId12"/>
    <p:sldId id="271" r:id="rId13"/>
    <p:sldId id="269" r:id="rId14"/>
    <p:sldId id="273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8874DA9-F28F-41EC-A9B6-21CEFC47286A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FD8F77-010F-407C-84FB-37DDC1DA4A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following phrase “International Towne” mean to you now that you have completed International Towne?</a:t>
            </a:r>
          </a:p>
        </p:txBody>
      </p:sp>
    </p:spTree>
    <p:extLst>
      <p:ext uri="{BB962C8B-B14F-4D97-AF65-F5344CB8AC3E}">
        <p14:creationId xmlns:p14="http://schemas.microsoft.com/office/powerpoint/2010/main" val="28540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6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</p:txBody>
      </p:sp>
    </p:spTree>
    <p:extLst>
      <p:ext uri="{BB962C8B-B14F-4D97-AF65-F5344CB8AC3E}">
        <p14:creationId xmlns:p14="http://schemas.microsoft.com/office/powerpoint/2010/main" val="25116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7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</p:txBody>
      </p:sp>
    </p:spTree>
    <p:extLst>
      <p:ext uri="{BB962C8B-B14F-4D97-AF65-F5344CB8AC3E}">
        <p14:creationId xmlns:p14="http://schemas.microsoft.com/office/powerpoint/2010/main" val="25116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Towne Feedback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Law will use the feedback you give to help make this unit even better for next year!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2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6"/>
            <a:ext cx="8229600" cy="1143000"/>
          </a:xfrm>
        </p:spPr>
        <p:txBody>
          <a:bodyPr/>
          <a:lstStyle/>
          <a:p>
            <a:r>
              <a:rPr lang="en-US" dirty="0" smtClean="0"/>
              <a:t>International Towne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a separate sheet of paper, please answer the following questions with as much detail as you can.  Remember, you do not have to put your name on your feedback paper.</a:t>
            </a:r>
          </a:p>
          <a:p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was the best lesson from this IT unit? Why?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lesson would you change from this IT unit? Why?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was the best part from Wednesday Position Training/Country Meeting?  Why?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What </a:t>
            </a:r>
            <a:r>
              <a:rPr lang="en-US" dirty="0" smtClean="0"/>
              <a:t>would you change </a:t>
            </a:r>
            <a:r>
              <a:rPr lang="en-US" dirty="0"/>
              <a:t>from Wednesday Position Training/Country Meeting?  Why?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What was the best part from </a:t>
            </a:r>
            <a:r>
              <a:rPr lang="en-US" dirty="0" smtClean="0"/>
              <a:t>Thursday’s International Towne Day?  </a:t>
            </a:r>
            <a:r>
              <a:rPr lang="en-US" dirty="0"/>
              <a:t>Why?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What </a:t>
            </a:r>
            <a:r>
              <a:rPr lang="en-US" dirty="0" smtClean="0"/>
              <a:t>would you change </a:t>
            </a:r>
            <a:r>
              <a:rPr lang="en-US" dirty="0"/>
              <a:t>from Thursday’s International Towne Day?  Why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grade would you give this unit? Why?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Any additional comments that you would like Mrs. Law should 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27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time permits…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95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r>
              <a:rPr lang="en-US" dirty="0" err="1" smtClean="0"/>
              <a:t>You’s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48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a separate sheet of paper, </a:t>
            </a:r>
            <a:r>
              <a:rPr lang="en-US" dirty="0" smtClean="0"/>
              <a:t>write a letter thanking the staff of International Towne for all that they have done.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/>
              <a:t>Dear Young Americans Bank and the Staff of International Towne,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We are writing to express our gratitude for all your help at International Towne on 2/11.</a:t>
            </a:r>
            <a:r>
              <a:rPr lang="en-US" sz="2000" dirty="0"/>
              <a:t> </a:t>
            </a:r>
            <a:r>
              <a:rPr lang="en-US" sz="2000" dirty="0" smtClean="0"/>
              <a:t>  We appreciated all that you have done for us.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One of the things that I really enjoyed about the day is </a:t>
            </a:r>
            <a:r>
              <a:rPr lang="en-US" sz="2000" dirty="0" smtClean="0"/>
              <a:t>…..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Sincerely,</a:t>
            </a:r>
          </a:p>
          <a:p>
            <a:pPr marL="0" indent="0">
              <a:buNone/>
            </a:pPr>
            <a:r>
              <a:rPr lang="en-US" sz="2000" dirty="0" smtClean="0"/>
              <a:t>Your Name</a:t>
            </a:r>
          </a:p>
        </p:txBody>
      </p:sp>
    </p:spTree>
    <p:extLst>
      <p:ext uri="{BB962C8B-B14F-4D97-AF65-F5344CB8AC3E}">
        <p14:creationId xmlns:p14="http://schemas.microsoft.com/office/powerpoint/2010/main" val="2902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Towne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Assessment</a:t>
            </a:r>
          </a:p>
          <a:p>
            <a:r>
              <a:rPr lang="en-US" dirty="0" smtClean="0"/>
              <a:t>Thank </a:t>
            </a:r>
            <a:r>
              <a:rPr lang="en-US" dirty="0" err="1" smtClean="0"/>
              <a:t>You’s</a:t>
            </a:r>
            <a:endParaRPr lang="en-US" dirty="0" smtClean="0"/>
          </a:p>
          <a:p>
            <a:r>
              <a:rPr lang="en-US" dirty="0" smtClean="0"/>
              <a:t>Evaluations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what International Towne will be like and what I have learned.</a:t>
            </a:r>
          </a:p>
          <a:p>
            <a:endParaRPr lang="en-US" dirty="0"/>
          </a:p>
          <a:p>
            <a:r>
              <a:rPr lang="en-US" dirty="0" smtClean="0"/>
              <a:t>Success Criteria:</a:t>
            </a:r>
          </a:p>
          <a:p>
            <a:pPr lvl="1"/>
            <a:r>
              <a:rPr lang="en-US" dirty="0" smtClean="0"/>
              <a:t>Post Test</a:t>
            </a:r>
          </a:p>
          <a:p>
            <a:pPr lvl="1"/>
            <a:r>
              <a:rPr lang="en-US" dirty="0" smtClean="0"/>
              <a:t>International Towne Thank </a:t>
            </a:r>
            <a:r>
              <a:rPr lang="en-US" dirty="0" err="1" smtClean="0"/>
              <a:t>You’s</a:t>
            </a:r>
            <a:endParaRPr lang="en-US" dirty="0" smtClean="0"/>
          </a:p>
          <a:p>
            <a:pPr lvl="1"/>
            <a:r>
              <a:rPr lang="en-US" dirty="0" smtClean="0"/>
              <a:t>Evaluations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56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Final-Assessment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International Towne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Towne 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it is time to assess what you have learned from this unit.</a:t>
            </a:r>
          </a:p>
          <a:p>
            <a:r>
              <a:rPr lang="en-US" dirty="0" smtClean="0"/>
              <a:t>Please turn to page 50 of your International Towne workbook and begin taking the test SILENTLY!!!</a:t>
            </a:r>
          </a:p>
          <a:p>
            <a:pPr lvl="1"/>
            <a:r>
              <a:rPr lang="en-US" dirty="0" smtClean="0"/>
              <a:t>REMEMBER… this data is going to be sent back to International Towne so please try your best!!!</a:t>
            </a:r>
          </a:p>
          <a:p>
            <a:endParaRPr lang="en-US" dirty="0"/>
          </a:p>
          <a:p>
            <a:r>
              <a:rPr lang="en-US" dirty="0" smtClean="0"/>
              <a:t>You will have 20 minutes to complete this assessment. If you finish ahead of time, please sit quietly as others finish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6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Post-Assessment Grading:</a:t>
            </a:r>
            <a:br>
              <a:rPr lang="en-US" dirty="0" smtClean="0"/>
            </a:br>
            <a:r>
              <a:rPr lang="en-US" sz="3100" dirty="0" smtClean="0"/>
              <a:t>Swap workbooks with your partner and be ready to grade.  Mark only incorrect answers with an “X”.  Be ready to share your partners score with the teacher.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038600"/>
          </a:xfrm>
        </p:spPr>
        <p:txBody>
          <a:bodyPr numCol="2"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AutoNum type="arabicPeriod"/>
            </a:pPr>
            <a:r>
              <a:rPr lang="en-US" dirty="0" smtClean="0"/>
              <a:t>E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AutoNum type="arabicPeriod"/>
            </a:pPr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8325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 your notebook back to the original owner</a:t>
            </a:r>
          </a:p>
          <a:p>
            <a:r>
              <a:rPr lang="en-US" dirty="0" smtClean="0"/>
              <a:t>We will now need to collect data to send back to International Towne.  As the sub calls out the questions, only raise your hand if you got that questions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90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</p:txBody>
      </p:sp>
    </p:spTree>
    <p:extLst>
      <p:ext uri="{BB962C8B-B14F-4D97-AF65-F5344CB8AC3E}">
        <p14:creationId xmlns:p14="http://schemas.microsoft.com/office/powerpoint/2010/main" val="34509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  <a:p>
            <a:pPr marL="514350" indent="-514350">
              <a:buAutoNum type="arabicPeriod"/>
            </a:pPr>
            <a:r>
              <a:rPr lang="en-US" dirty="0" smtClean="0"/>
              <a:t>___/___</a:t>
            </a:r>
          </a:p>
        </p:txBody>
      </p:sp>
    </p:spTree>
    <p:extLst>
      <p:ext uri="{BB962C8B-B14F-4D97-AF65-F5344CB8AC3E}">
        <p14:creationId xmlns:p14="http://schemas.microsoft.com/office/powerpoint/2010/main" val="25116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152</TotalTime>
  <Words>558</Words>
  <Application>Microsoft Office PowerPoint</Application>
  <PresentationFormat>On-screen Show (4:3)</PresentationFormat>
  <Paragraphs>179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Warm Up</vt:lpstr>
      <vt:lpstr>International Towne</vt:lpstr>
      <vt:lpstr>Learning Target</vt:lpstr>
      <vt:lpstr>Final-Assessment</vt:lpstr>
      <vt:lpstr>International Towne Assessment</vt:lpstr>
      <vt:lpstr>Post-Assessment Grading: Swap workbooks with your partner and be ready to grade.  Mark only incorrect answers with an “X”.  Be ready to share your partners score with the teacher.</vt:lpstr>
      <vt:lpstr>Data</vt:lpstr>
      <vt:lpstr>Period 1 Data</vt:lpstr>
      <vt:lpstr>Period 2 Data</vt:lpstr>
      <vt:lpstr>Period 6 Data</vt:lpstr>
      <vt:lpstr>Period 7 Data</vt:lpstr>
      <vt:lpstr>International Towne Feedback</vt:lpstr>
      <vt:lpstr>International Towne Feedback</vt:lpstr>
      <vt:lpstr>If time permits…</vt:lpstr>
      <vt:lpstr>Thank You’s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Towne</dc:title>
  <dc:creator>Meghan Law</dc:creator>
  <cp:lastModifiedBy>Meghan Law</cp:lastModifiedBy>
  <cp:revision>12</cp:revision>
  <dcterms:created xsi:type="dcterms:W3CDTF">2016-02-10T02:23:55Z</dcterms:created>
  <dcterms:modified xsi:type="dcterms:W3CDTF">2016-02-10T23:38:58Z</dcterms:modified>
</cp:coreProperties>
</file>