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7" r:id="rId2"/>
    <p:sldId id="258" r:id="rId3"/>
    <p:sldId id="259" r:id="rId4"/>
    <p:sldId id="261" r:id="rId5"/>
    <p:sldId id="275" r:id="rId6"/>
    <p:sldId id="274" r:id="rId7"/>
    <p:sldId id="260" r:id="rId8"/>
    <p:sldId id="276" r:id="rId9"/>
    <p:sldId id="262" r:id="rId10"/>
    <p:sldId id="263" r:id="rId11"/>
    <p:sldId id="264" r:id="rId12"/>
    <p:sldId id="265" r:id="rId13"/>
    <p:sldId id="266" r:id="rId14"/>
    <p:sldId id="267" r:id="rId15"/>
    <p:sldId id="268"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9" d="100"/>
          <a:sy n="49" d="100"/>
        </p:scale>
        <p:origin x="-9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8FCC35-CCC8-49E5-9791-F4E9AFA641AC}" type="datetimeFigureOut">
              <a:rPr lang="en-US" smtClean="0"/>
              <a:t>2/17/2016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6D5DFD-D99D-4C97-BA6C-719F57A76025}" type="slidenum">
              <a:rPr lang="en-US" smtClean="0"/>
              <a:t>‹#›</a:t>
            </a:fld>
            <a:endParaRPr lang="en-US"/>
          </a:p>
        </p:txBody>
      </p:sp>
    </p:spTree>
    <p:extLst>
      <p:ext uri="{BB962C8B-B14F-4D97-AF65-F5344CB8AC3E}">
        <p14:creationId xmlns:p14="http://schemas.microsoft.com/office/powerpoint/2010/main" val="3516342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Kidane</a:t>
            </a:r>
            <a:r>
              <a:rPr lang="en-US" baseline="0" dirty="0" smtClean="0"/>
              <a:t> </a:t>
            </a:r>
            <a:r>
              <a:rPr lang="en-US" baseline="0" dirty="0" err="1" smtClean="0"/>
              <a:t>Arce</a:t>
            </a:r>
            <a:r>
              <a:rPr lang="en-US" baseline="0" dirty="0" smtClean="0"/>
              <a:t> Mom and Sister</a:t>
            </a:r>
          </a:p>
          <a:p>
            <a:r>
              <a:rPr lang="en-US" baseline="0" dirty="0" smtClean="0"/>
              <a:t>Gabe Q Mom</a:t>
            </a:r>
          </a:p>
          <a:p>
            <a:r>
              <a:rPr lang="en-US" baseline="0" dirty="0" smtClean="0"/>
              <a:t>Addison R Dad</a:t>
            </a:r>
          </a:p>
          <a:p>
            <a:r>
              <a:rPr lang="en-US" baseline="0" dirty="0" smtClean="0"/>
              <a:t>Des Mom</a:t>
            </a:r>
          </a:p>
          <a:p>
            <a:r>
              <a:rPr lang="en-US" baseline="0" dirty="0" smtClean="0"/>
              <a:t>Amber’s Mom</a:t>
            </a:r>
          </a:p>
          <a:p>
            <a:r>
              <a:rPr lang="en-US" baseline="0" smtClean="0"/>
              <a:t>Ryan’s Para</a:t>
            </a:r>
            <a:endParaRPr lang="en-US" baseline="0" dirty="0" smtClean="0"/>
          </a:p>
        </p:txBody>
      </p:sp>
      <p:sp>
        <p:nvSpPr>
          <p:cNvPr id="4" name="Slide Number Placeholder 3"/>
          <p:cNvSpPr>
            <a:spLocks noGrp="1"/>
          </p:cNvSpPr>
          <p:nvPr>
            <p:ph type="sldNum" sz="quarter" idx="10"/>
          </p:nvPr>
        </p:nvSpPr>
        <p:spPr/>
        <p:txBody>
          <a:bodyPr/>
          <a:lstStyle/>
          <a:p>
            <a:fld id="{406D5DFD-D99D-4C97-BA6C-719F57A76025}" type="slidenum">
              <a:rPr lang="en-US" smtClean="0"/>
              <a:t>18</a:t>
            </a:fld>
            <a:endParaRPr lang="en-US"/>
          </a:p>
        </p:txBody>
      </p:sp>
    </p:spTree>
    <p:extLst>
      <p:ext uri="{BB962C8B-B14F-4D97-AF65-F5344CB8AC3E}">
        <p14:creationId xmlns:p14="http://schemas.microsoft.com/office/powerpoint/2010/main" val="31764855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B046CB11-D375-4477-9D9F-830ACFEE05E9}" type="datetimeFigureOut">
              <a:rPr lang="en-US" smtClean="0"/>
              <a:t>2/17/2016</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A366BEC0-01CE-4817-8B11-FAF49D3CDDD1}"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46CB11-D375-4477-9D9F-830ACFEE05E9}"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66BEC0-01CE-4817-8B11-FAF49D3CDDD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046CB11-D375-4477-9D9F-830ACFEE05E9}"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66BEC0-01CE-4817-8B11-FAF49D3CDDD1}"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046CB11-D375-4477-9D9F-830ACFEE05E9}" type="datetimeFigureOut">
              <a:rPr lang="en-US" smtClean="0"/>
              <a:t>2/17/2016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66BEC0-01CE-4817-8B11-FAF49D3CDDD1}"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B046CB11-D375-4477-9D9F-830ACFEE05E9}" type="datetimeFigureOut">
              <a:rPr lang="en-US" smtClean="0"/>
              <a:t>2/17/2016</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A366BEC0-01CE-4817-8B11-FAF49D3CDDD1}"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046CB11-D375-4477-9D9F-830ACFEE05E9}" type="datetimeFigureOut">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66BEC0-01CE-4817-8B11-FAF49D3CDDD1}"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046CB11-D375-4477-9D9F-830ACFEE05E9}" type="datetimeFigureOut">
              <a:rPr lang="en-US" smtClean="0"/>
              <a:t>2/17/2016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66BEC0-01CE-4817-8B11-FAF49D3CDDD1}"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046CB11-D375-4477-9D9F-830ACFEE05E9}" type="datetimeFigureOut">
              <a:rPr lang="en-US" smtClean="0"/>
              <a:t>2/17/2016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66BEC0-01CE-4817-8B11-FAF49D3CDDD1}"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46CB11-D375-4477-9D9F-830ACFEE05E9}" type="datetimeFigureOut">
              <a:rPr lang="en-US" smtClean="0"/>
              <a:t>2/17/2016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66BEC0-01CE-4817-8B11-FAF49D3CDDD1}"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046CB11-D375-4477-9D9F-830ACFEE05E9}" type="datetimeFigureOut">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66BEC0-01CE-4817-8B11-FAF49D3CDDD1}"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046CB11-D375-4477-9D9F-830ACFEE05E9}" type="datetimeFigureOut">
              <a:rPr lang="en-US" smtClean="0"/>
              <a:t>2/17/2016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66BEC0-01CE-4817-8B11-FAF49D3CDDD1}"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B046CB11-D375-4477-9D9F-830ACFEE05E9}" type="datetimeFigureOut">
              <a:rPr lang="en-US" smtClean="0"/>
              <a:t>2/17/2016</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A366BEC0-01CE-4817-8B11-FAF49D3CDDD1}"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6858000" cy="1600200"/>
          </a:xfrm>
        </p:spPr>
        <p:txBody>
          <a:bodyPr>
            <a:normAutofit fontScale="90000"/>
          </a:bodyPr>
          <a:lstStyle/>
          <a:p>
            <a:pPr algn="ctr"/>
            <a:r>
              <a:rPr lang="en-US" dirty="0" smtClean="0"/>
              <a:t>After picking up your spiral, complete the following warm up on your warm up pages in your spiral</a:t>
            </a:r>
            <a:endParaRPr lang="en-US" dirty="0"/>
          </a:p>
        </p:txBody>
      </p:sp>
      <p:sp>
        <p:nvSpPr>
          <p:cNvPr id="3" name="Content Placeholder 2"/>
          <p:cNvSpPr>
            <a:spLocks noGrp="1"/>
          </p:cNvSpPr>
          <p:nvPr>
            <p:ph type="body" idx="1"/>
          </p:nvPr>
        </p:nvSpPr>
        <p:spPr>
          <a:xfrm>
            <a:off x="1219200" y="2895600"/>
            <a:ext cx="6781800" cy="1143000"/>
          </a:xfrm>
        </p:spPr>
        <p:txBody>
          <a:bodyPr>
            <a:normAutofit/>
          </a:bodyPr>
          <a:lstStyle/>
          <a:p>
            <a:pPr algn="ctr"/>
            <a:r>
              <a:rPr lang="en-US" sz="3200" dirty="0" smtClean="0">
                <a:solidFill>
                  <a:schemeClr val="tx1"/>
                </a:solidFill>
              </a:rPr>
              <a:t>Make a list of all the things that you already know about Greece</a:t>
            </a:r>
          </a:p>
          <a:p>
            <a:endParaRPr lang="en-US" sz="4000" dirty="0">
              <a:solidFill>
                <a:srgbClr val="C00000"/>
              </a:solidFill>
            </a:endParaRPr>
          </a:p>
        </p:txBody>
      </p:sp>
    </p:spTree>
    <p:extLst>
      <p:ext uri="{BB962C8B-B14F-4D97-AF65-F5344CB8AC3E}">
        <p14:creationId xmlns:p14="http://schemas.microsoft.com/office/powerpoint/2010/main" val="1060079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 2</a:t>
            </a:r>
            <a:endParaRPr lang="en-US" b="1" dirty="0"/>
          </a:p>
        </p:txBody>
      </p:sp>
      <p:sp>
        <p:nvSpPr>
          <p:cNvPr id="3" name="Content Placeholder 2"/>
          <p:cNvSpPr>
            <a:spLocks noGrp="1"/>
          </p:cNvSpPr>
          <p:nvPr>
            <p:ph sz="quarter" idx="1"/>
          </p:nvPr>
        </p:nvSpPr>
        <p:spPr/>
        <p:txBody>
          <a:bodyPr/>
          <a:lstStyle/>
          <a:p>
            <a:r>
              <a:rPr lang="en-US" dirty="0" smtClean="0"/>
              <a:t>What were the four forms of government in Ancient Greece?</a:t>
            </a:r>
          </a:p>
          <a:p>
            <a:endParaRPr lang="en-US" dirty="0" smtClean="0"/>
          </a:p>
          <a:p>
            <a:r>
              <a:rPr lang="en-US" dirty="0" smtClean="0"/>
              <a:t>Oligarch</a:t>
            </a:r>
          </a:p>
          <a:p>
            <a:r>
              <a:rPr lang="en-US" dirty="0" smtClean="0"/>
              <a:t>Tyranny</a:t>
            </a:r>
          </a:p>
          <a:p>
            <a:r>
              <a:rPr lang="en-US" dirty="0" smtClean="0"/>
              <a:t>Democracy</a:t>
            </a:r>
          </a:p>
          <a:p>
            <a:r>
              <a:rPr lang="en-US" dirty="0" smtClean="0"/>
              <a:t>Monarchy</a:t>
            </a:r>
            <a:endParaRPr lang="en-US" dirty="0"/>
          </a:p>
        </p:txBody>
      </p:sp>
    </p:spTree>
    <p:extLst>
      <p:ext uri="{BB962C8B-B14F-4D97-AF65-F5344CB8AC3E}">
        <p14:creationId xmlns:p14="http://schemas.microsoft.com/office/powerpoint/2010/main" val="3415505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 3</a:t>
            </a:r>
            <a:endParaRPr lang="en-US" b="1" dirty="0"/>
          </a:p>
        </p:txBody>
      </p:sp>
      <p:sp>
        <p:nvSpPr>
          <p:cNvPr id="3" name="Content Placeholder 2"/>
          <p:cNvSpPr>
            <a:spLocks noGrp="1"/>
          </p:cNvSpPr>
          <p:nvPr>
            <p:ph sz="quarter" idx="1"/>
          </p:nvPr>
        </p:nvSpPr>
        <p:spPr/>
        <p:txBody>
          <a:bodyPr>
            <a:normAutofit/>
          </a:bodyPr>
          <a:lstStyle/>
          <a:p>
            <a:r>
              <a:rPr lang="en-US" dirty="0" smtClean="0"/>
              <a:t>What were the main differences between Athens and Sparta?</a:t>
            </a:r>
          </a:p>
          <a:p>
            <a:endParaRPr lang="en-US" dirty="0"/>
          </a:p>
          <a:p>
            <a:r>
              <a:rPr lang="en-US" dirty="0" smtClean="0"/>
              <a:t>Athens was democracy, economy depended on trade, boys education, girls household less educated/rights</a:t>
            </a:r>
          </a:p>
          <a:p>
            <a:r>
              <a:rPr lang="en-US" dirty="0" smtClean="0"/>
              <a:t>Sparta was isolated, primarily military, oligarchy, few men held most power, depended on farming/conquest, women educated</a:t>
            </a:r>
            <a:endParaRPr lang="en-US" dirty="0"/>
          </a:p>
        </p:txBody>
      </p:sp>
    </p:spTree>
    <p:extLst>
      <p:ext uri="{BB962C8B-B14F-4D97-AF65-F5344CB8AC3E}">
        <p14:creationId xmlns:p14="http://schemas.microsoft.com/office/powerpoint/2010/main" val="3415505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 4</a:t>
            </a:r>
            <a:endParaRPr lang="en-US" b="1" dirty="0"/>
          </a:p>
        </p:txBody>
      </p:sp>
      <p:sp>
        <p:nvSpPr>
          <p:cNvPr id="3" name="Content Placeholder 2"/>
          <p:cNvSpPr>
            <a:spLocks noGrp="1"/>
          </p:cNvSpPr>
          <p:nvPr>
            <p:ph sz="quarter" idx="1"/>
          </p:nvPr>
        </p:nvSpPr>
        <p:spPr/>
        <p:txBody>
          <a:bodyPr/>
          <a:lstStyle/>
          <a:p>
            <a:r>
              <a:rPr lang="en-US" dirty="0" smtClean="0"/>
              <a:t>How are the Greeks able to defeat the Persians?</a:t>
            </a:r>
          </a:p>
          <a:p>
            <a:endParaRPr lang="en-US" dirty="0"/>
          </a:p>
          <a:p>
            <a:r>
              <a:rPr lang="en-US" dirty="0" smtClean="0"/>
              <a:t>Spartans and Athenians joined together as one to defeat the Persians</a:t>
            </a:r>
            <a:endParaRPr lang="en-US" dirty="0"/>
          </a:p>
        </p:txBody>
      </p:sp>
    </p:spTree>
    <p:extLst>
      <p:ext uri="{BB962C8B-B14F-4D97-AF65-F5344CB8AC3E}">
        <p14:creationId xmlns:p14="http://schemas.microsoft.com/office/powerpoint/2010/main" val="3415505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 5</a:t>
            </a:r>
            <a:endParaRPr lang="en-US" b="1" dirty="0"/>
          </a:p>
        </p:txBody>
      </p:sp>
      <p:sp>
        <p:nvSpPr>
          <p:cNvPr id="3" name="Content Placeholder 2"/>
          <p:cNvSpPr>
            <a:spLocks noGrp="1"/>
          </p:cNvSpPr>
          <p:nvPr>
            <p:ph sz="quarter" idx="1"/>
          </p:nvPr>
        </p:nvSpPr>
        <p:spPr/>
        <p:txBody>
          <a:bodyPr/>
          <a:lstStyle/>
          <a:p>
            <a:r>
              <a:rPr lang="en-US" dirty="0" smtClean="0"/>
              <a:t>What role did religion play in Greek daily live?</a:t>
            </a:r>
          </a:p>
          <a:p>
            <a:endParaRPr lang="en-US" dirty="0" smtClean="0"/>
          </a:p>
          <a:p>
            <a:r>
              <a:rPr lang="en-US" dirty="0" smtClean="0"/>
              <a:t>Beliefs</a:t>
            </a:r>
          </a:p>
          <a:p>
            <a:r>
              <a:rPr lang="en-US" dirty="0" smtClean="0"/>
              <a:t>Architecture</a:t>
            </a:r>
          </a:p>
          <a:p>
            <a:r>
              <a:rPr lang="en-US" dirty="0" smtClean="0"/>
              <a:t>Theatre</a:t>
            </a:r>
          </a:p>
          <a:p>
            <a:r>
              <a:rPr lang="en-US" dirty="0" smtClean="0"/>
              <a:t>Olympic Games</a:t>
            </a:r>
            <a:endParaRPr lang="en-US" dirty="0"/>
          </a:p>
          <a:p>
            <a:endParaRPr lang="en-US" dirty="0"/>
          </a:p>
        </p:txBody>
      </p:sp>
    </p:spTree>
    <p:extLst>
      <p:ext uri="{BB962C8B-B14F-4D97-AF65-F5344CB8AC3E}">
        <p14:creationId xmlns:p14="http://schemas.microsoft.com/office/powerpoint/2010/main" val="3415505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 6</a:t>
            </a:r>
            <a:endParaRPr lang="en-US" b="1" dirty="0"/>
          </a:p>
        </p:txBody>
      </p:sp>
      <p:sp>
        <p:nvSpPr>
          <p:cNvPr id="3" name="Content Placeholder 2"/>
          <p:cNvSpPr>
            <a:spLocks noGrp="1"/>
          </p:cNvSpPr>
          <p:nvPr>
            <p:ph sz="quarter" idx="1"/>
          </p:nvPr>
        </p:nvSpPr>
        <p:spPr/>
        <p:txBody>
          <a:bodyPr/>
          <a:lstStyle/>
          <a:p>
            <a:r>
              <a:rPr lang="en-US" dirty="0" smtClean="0"/>
              <a:t>What are the challenges of ruling a vast empire?</a:t>
            </a:r>
          </a:p>
          <a:p>
            <a:endParaRPr lang="en-US" dirty="0"/>
          </a:p>
          <a:p>
            <a:r>
              <a:rPr lang="en-US" dirty="0" smtClean="0"/>
              <a:t>It gets to big to control the spread of ideas/religion and to maintain control/authority</a:t>
            </a:r>
            <a:endParaRPr lang="en-US" dirty="0"/>
          </a:p>
        </p:txBody>
      </p:sp>
    </p:spTree>
    <p:extLst>
      <p:ext uri="{BB962C8B-B14F-4D97-AF65-F5344CB8AC3E}">
        <p14:creationId xmlns:p14="http://schemas.microsoft.com/office/powerpoint/2010/main" val="3415505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 7</a:t>
            </a:r>
            <a:endParaRPr lang="en-US" b="1" dirty="0"/>
          </a:p>
        </p:txBody>
      </p:sp>
      <p:sp>
        <p:nvSpPr>
          <p:cNvPr id="3" name="Content Placeholder 2"/>
          <p:cNvSpPr>
            <a:spLocks noGrp="1"/>
          </p:cNvSpPr>
          <p:nvPr>
            <p:ph sz="quarter" idx="1"/>
          </p:nvPr>
        </p:nvSpPr>
        <p:spPr/>
        <p:txBody>
          <a:bodyPr>
            <a:normAutofit/>
          </a:bodyPr>
          <a:lstStyle/>
          <a:p>
            <a:r>
              <a:rPr lang="en-US" dirty="0" smtClean="0"/>
              <a:t>How has the Greek civilization/culture influenced who we are today?</a:t>
            </a:r>
          </a:p>
          <a:p>
            <a:endParaRPr lang="en-US" dirty="0"/>
          </a:p>
          <a:p>
            <a:r>
              <a:rPr lang="en-US" dirty="0" smtClean="0"/>
              <a:t>Architecture</a:t>
            </a:r>
          </a:p>
          <a:p>
            <a:r>
              <a:rPr lang="en-US" dirty="0" smtClean="0"/>
              <a:t>Government</a:t>
            </a:r>
          </a:p>
          <a:p>
            <a:r>
              <a:rPr lang="en-US" dirty="0" smtClean="0"/>
              <a:t>Language</a:t>
            </a:r>
          </a:p>
          <a:p>
            <a:r>
              <a:rPr lang="en-US" dirty="0" smtClean="0"/>
              <a:t>Math/Science</a:t>
            </a:r>
          </a:p>
          <a:p>
            <a:r>
              <a:rPr lang="en-US" dirty="0" smtClean="0"/>
              <a:t>Sports</a:t>
            </a:r>
          </a:p>
          <a:p>
            <a:r>
              <a:rPr lang="en-US" dirty="0" smtClean="0"/>
              <a:t>Buildings</a:t>
            </a:r>
          </a:p>
          <a:p>
            <a:endParaRPr lang="en-US" dirty="0"/>
          </a:p>
        </p:txBody>
      </p:sp>
    </p:spTree>
    <p:extLst>
      <p:ext uri="{BB962C8B-B14F-4D97-AF65-F5344CB8AC3E}">
        <p14:creationId xmlns:p14="http://schemas.microsoft.com/office/powerpoint/2010/main" val="3415505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fade">
                                      <p:cBhvr>
                                        <p:cTn id="19" dur="500"/>
                                        <p:tgtEl>
                                          <p:spTgt spid="3">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fade">
                                      <p:cBhvr>
                                        <p:cTn id="2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a:t>Thank </a:t>
            </a:r>
            <a:r>
              <a:rPr lang="en-US" b="1" dirty="0" err="1"/>
              <a:t>You’s</a:t>
            </a:r>
            <a:endParaRPr lang="en-US" b="1" dirty="0"/>
          </a:p>
        </p:txBody>
      </p:sp>
      <p:sp>
        <p:nvSpPr>
          <p:cNvPr id="5" name="Text Placeholder 4"/>
          <p:cNvSpPr>
            <a:spLocks noGrp="1"/>
          </p:cNvSpPr>
          <p:nvPr>
            <p:ph type="body" idx="1"/>
          </p:nvPr>
        </p:nvSpPr>
        <p:spPr/>
        <p:txBody>
          <a:bodyPr/>
          <a:lstStyle/>
          <a:p>
            <a:r>
              <a:rPr lang="en-US" dirty="0"/>
              <a:t>International Towne Volunteer </a:t>
            </a:r>
            <a:r>
              <a:rPr lang="en-US" dirty="0" smtClean="0"/>
              <a:t>Thank </a:t>
            </a:r>
            <a:r>
              <a:rPr lang="en-US" dirty="0"/>
              <a:t>You Letters</a:t>
            </a:r>
          </a:p>
          <a:p>
            <a:endParaRPr lang="en-US" dirty="0"/>
          </a:p>
        </p:txBody>
      </p:sp>
    </p:spTree>
    <p:extLst>
      <p:ext uri="{BB962C8B-B14F-4D97-AF65-F5344CB8AC3E}">
        <p14:creationId xmlns:p14="http://schemas.microsoft.com/office/powerpoint/2010/main" val="18364296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609600"/>
            <a:ext cx="8229600" cy="1905000"/>
          </a:xfrm>
        </p:spPr>
        <p:txBody>
          <a:bodyPr>
            <a:normAutofit fontScale="90000"/>
          </a:bodyPr>
          <a:lstStyle/>
          <a:p>
            <a:r>
              <a:rPr lang="en-US" dirty="0" smtClean="0"/>
              <a:t>On </a:t>
            </a:r>
            <a:r>
              <a:rPr lang="en-US" dirty="0"/>
              <a:t>a separate sheet of paper, </a:t>
            </a:r>
            <a:r>
              <a:rPr lang="en-US" dirty="0" smtClean="0"/>
              <a:t>we need to write letters thanking the staff </a:t>
            </a:r>
            <a:r>
              <a:rPr lang="en-US" dirty="0"/>
              <a:t>of International </a:t>
            </a:r>
            <a:r>
              <a:rPr lang="en-US" dirty="0" smtClean="0"/>
              <a:t>Towne </a:t>
            </a:r>
            <a:r>
              <a:rPr lang="en-US" dirty="0"/>
              <a:t>for all that they have done</a:t>
            </a:r>
            <a:r>
              <a:rPr lang="en-US" dirty="0" smtClean="0"/>
              <a:t>. Please also sign the card that will be going to each of the volunteers</a:t>
            </a:r>
            <a:endParaRPr lang="en-US" dirty="0"/>
          </a:p>
        </p:txBody>
      </p:sp>
      <p:sp>
        <p:nvSpPr>
          <p:cNvPr id="8" name="Content Placeholder 7"/>
          <p:cNvSpPr>
            <a:spLocks noGrp="1"/>
          </p:cNvSpPr>
          <p:nvPr>
            <p:ph sz="quarter" idx="1"/>
          </p:nvPr>
        </p:nvSpPr>
        <p:spPr>
          <a:xfrm>
            <a:off x="457200" y="2667000"/>
            <a:ext cx="8229600" cy="3489960"/>
          </a:xfrm>
        </p:spPr>
        <p:txBody>
          <a:bodyPr>
            <a:normAutofit fontScale="85000" lnSpcReduction="20000"/>
          </a:bodyPr>
          <a:lstStyle/>
          <a:p>
            <a:endParaRPr lang="en-US" dirty="0"/>
          </a:p>
          <a:p>
            <a:r>
              <a:rPr lang="en-US" dirty="0"/>
              <a:t>Dear Young Americans Bank and the Staff of International Towne,</a:t>
            </a:r>
          </a:p>
          <a:p>
            <a:endParaRPr lang="en-US" dirty="0"/>
          </a:p>
          <a:p>
            <a:r>
              <a:rPr lang="en-US" dirty="0"/>
              <a:t>We are writing to express our gratitude for all your help </a:t>
            </a:r>
            <a:r>
              <a:rPr lang="en-US" dirty="0" smtClean="0"/>
              <a:t>with International Towne.   </a:t>
            </a:r>
            <a:r>
              <a:rPr lang="en-US" dirty="0"/>
              <a:t>We appreciated all that you have done for us.</a:t>
            </a:r>
          </a:p>
          <a:p>
            <a:endParaRPr lang="en-US" dirty="0"/>
          </a:p>
          <a:p>
            <a:r>
              <a:rPr lang="en-US" dirty="0"/>
              <a:t>One of the things that I really enjoyed about the day </a:t>
            </a:r>
            <a:r>
              <a:rPr lang="en-US" dirty="0" smtClean="0"/>
              <a:t>was…..</a:t>
            </a:r>
            <a:endParaRPr lang="en-US" dirty="0"/>
          </a:p>
          <a:p>
            <a:endParaRPr lang="en-US" dirty="0"/>
          </a:p>
          <a:p>
            <a:r>
              <a:rPr lang="en-US" dirty="0"/>
              <a:t>Sincerely,</a:t>
            </a:r>
          </a:p>
          <a:p>
            <a:r>
              <a:rPr lang="en-US" dirty="0"/>
              <a:t>Your Name</a:t>
            </a:r>
          </a:p>
          <a:p>
            <a:endParaRPr lang="en-US" dirty="0"/>
          </a:p>
        </p:txBody>
      </p:sp>
    </p:spTree>
    <p:extLst>
      <p:ext uri="{BB962C8B-B14F-4D97-AF65-F5344CB8AC3E}">
        <p14:creationId xmlns:p14="http://schemas.microsoft.com/office/powerpoint/2010/main" val="15216493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we need to write to:</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International Towne Staff</a:t>
            </a:r>
          </a:p>
          <a:p>
            <a:r>
              <a:rPr lang="en-US" dirty="0" smtClean="0"/>
              <a:t>Ms. </a:t>
            </a:r>
            <a:r>
              <a:rPr lang="en-US" dirty="0" err="1" smtClean="0"/>
              <a:t>Leifeit</a:t>
            </a:r>
            <a:endParaRPr lang="en-US" dirty="0" smtClean="0"/>
          </a:p>
          <a:p>
            <a:r>
              <a:rPr lang="en-US" dirty="0" smtClean="0"/>
              <a:t>Ms. Coltrin</a:t>
            </a:r>
          </a:p>
          <a:p>
            <a:r>
              <a:rPr lang="en-US" dirty="0" smtClean="0"/>
              <a:t>Ms. </a:t>
            </a:r>
            <a:r>
              <a:rPr lang="en-US" dirty="0" err="1" smtClean="0"/>
              <a:t>Guratowski</a:t>
            </a:r>
            <a:endParaRPr lang="en-US" dirty="0" smtClean="0"/>
          </a:p>
          <a:p>
            <a:r>
              <a:rPr lang="en-US" dirty="0" smtClean="0"/>
              <a:t>Ms. </a:t>
            </a:r>
            <a:r>
              <a:rPr lang="en-US" dirty="0"/>
              <a:t> </a:t>
            </a:r>
            <a:r>
              <a:rPr lang="en-US" dirty="0" smtClean="0"/>
              <a:t>van der Wal</a:t>
            </a:r>
          </a:p>
          <a:p>
            <a:r>
              <a:rPr lang="en-US" dirty="0" smtClean="0"/>
              <a:t>Mr. Jizba</a:t>
            </a:r>
          </a:p>
          <a:p>
            <a:r>
              <a:rPr lang="en-US" dirty="0" smtClean="0"/>
              <a:t>Ms. Dunaway</a:t>
            </a:r>
          </a:p>
          <a:p>
            <a:r>
              <a:rPr lang="en-US" dirty="0" smtClean="0"/>
              <a:t>Ms. Barkman</a:t>
            </a:r>
          </a:p>
          <a:p>
            <a:r>
              <a:rPr lang="en-US" dirty="0" smtClean="0"/>
              <a:t>Ms.  Michelle and Destiny Montoya</a:t>
            </a:r>
          </a:p>
          <a:p>
            <a:r>
              <a:rPr lang="en-US" dirty="0" smtClean="0"/>
              <a:t>Ms</a:t>
            </a:r>
            <a:r>
              <a:rPr lang="en-US" dirty="0"/>
              <a:t>. </a:t>
            </a:r>
            <a:r>
              <a:rPr lang="en-US" dirty="0" smtClean="0"/>
              <a:t>Quezada</a:t>
            </a:r>
          </a:p>
          <a:p>
            <a:r>
              <a:rPr lang="en-US" dirty="0" smtClean="0"/>
              <a:t>Mr. </a:t>
            </a:r>
            <a:r>
              <a:rPr lang="en-US" dirty="0" err="1" smtClean="0"/>
              <a:t>Rieker</a:t>
            </a:r>
            <a:endParaRPr lang="en-US" dirty="0" smtClean="0"/>
          </a:p>
          <a:p>
            <a:r>
              <a:rPr lang="en-US" dirty="0" smtClean="0"/>
              <a:t>Ms. Corbett</a:t>
            </a:r>
          </a:p>
          <a:p>
            <a:r>
              <a:rPr lang="en-US" dirty="0" smtClean="0"/>
              <a:t>Ms. Lane </a:t>
            </a:r>
          </a:p>
          <a:p>
            <a:r>
              <a:rPr lang="en-US" dirty="0" smtClean="0"/>
              <a:t>Ms. Mindy</a:t>
            </a:r>
            <a:endParaRPr lang="en-US" dirty="0"/>
          </a:p>
        </p:txBody>
      </p:sp>
    </p:spTree>
    <p:extLst>
      <p:ext uri="{BB962C8B-B14F-4D97-AF65-F5344CB8AC3E}">
        <p14:creationId xmlns:p14="http://schemas.microsoft.com/office/powerpoint/2010/main" val="35648238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Spiral Set Up</a:t>
            </a:r>
            <a:endParaRPr lang="en-US" b="1" dirty="0"/>
          </a:p>
        </p:txBody>
      </p:sp>
      <p:sp>
        <p:nvSpPr>
          <p:cNvPr id="3" name="Content Placeholder 2"/>
          <p:cNvSpPr>
            <a:spLocks noGrp="1"/>
          </p:cNvSpPr>
          <p:nvPr>
            <p:ph sz="quarter" idx="1"/>
          </p:nvPr>
        </p:nvSpPr>
        <p:spPr/>
        <p:txBody>
          <a:bodyPr>
            <a:normAutofit/>
          </a:bodyPr>
          <a:lstStyle/>
          <a:p>
            <a:r>
              <a:rPr lang="en-US" dirty="0" smtClean="0"/>
              <a:t>Title page 64: </a:t>
            </a:r>
            <a:r>
              <a:rPr lang="en-US" b="1" dirty="0" smtClean="0"/>
              <a:t>Unit 6: Greece</a:t>
            </a:r>
          </a:p>
          <a:p>
            <a:endParaRPr lang="en-US" b="1" u="sng" dirty="0"/>
          </a:p>
          <a:p>
            <a:r>
              <a:rPr lang="en-US" u="sng" dirty="0" smtClean="0"/>
              <a:t>Write the Essential Question under the title:</a:t>
            </a:r>
          </a:p>
          <a:p>
            <a:pPr lvl="1"/>
            <a:r>
              <a:rPr lang="en-US" b="1" u="sng" dirty="0" smtClean="0"/>
              <a:t>Essential Question:</a:t>
            </a:r>
            <a:r>
              <a:rPr lang="en-US" dirty="0" smtClean="0"/>
              <a:t> Students will be able to analyze and discuss the impact of Greece and its influence on today’s world.</a:t>
            </a:r>
          </a:p>
          <a:p>
            <a:pPr marL="68580" indent="0">
              <a:buNone/>
            </a:pPr>
            <a:endParaRPr lang="en-US" dirty="0"/>
          </a:p>
          <a:p>
            <a:pPr marL="68580" indent="0">
              <a:buNone/>
            </a:pPr>
            <a:r>
              <a:rPr lang="en-US" dirty="0" smtClean="0"/>
              <a:t>Take the Yellow highlighter and highlight the top as well as side and bottom of page 64</a:t>
            </a:r>
            <a:endParaRPr lang="en-US" dirty="0"/>
          </a:p>
        </p:txBody>
      </p:sp>
    </p:spTree>
    <p:extLst>
      <p:ext uri="{BB962C8B-B14F-4D97-AF65-F5344CB8AC3E}">
        <p14:creationId xmlns:p14="http://schemas.microsoft.com/office/powerpoint/2010/main" val="38693226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024744" cy="1143000"/>
          </a:xfrm>
        </p:spPr>
        <p:txBody>
          <a:bodyPr/>
          <a:lstStyle/>
          <a:p>
            <a:r>
              <a:rPr lang="en-US" b="1" dirty="0" smtClean="0"/>
              <a:t>Title page 63 Key Vocab</a:t>
            </a:r>
          </a:p>
        </p:txBody>
      </p:sp>
      <p:sp>
        <p:nvSpPr>
          <p:cNvPr id="3" name="Content Placeholder 2"/>
          <p:cNvSpPr>
            <a:spLocks noGrp="1"/>
          </p:cNvSpPr>
          <p:nvPr>
            <p:ph sz="quarter" idx="1"/>
          </p:nvPr>
        </p:nvSpPr>
        <p:spPr>
          <a:xfrm>
            <a:off x="1043492" y="1600200"/>
            <a:ext cx="6777317" cy="4232429"/>
          </a:xfrm>
        </p:spPr>
        <p:txBody>
          <a:bodyPr>
            <a:normAutofit fontScale="70000" lnSpcReduction="20000"/>
          </a:bodyPr>
          <a:lstStyle/>
          <a:p>
            <a:r>
              <a:rPr lang="en-US" dirty="0" smtClean="0"/>
              <a:t>Write the following words down:</a:t>
            </a:r>
          </a:p>
          <a:p>
            <a:pPr lvl="1"/>
            <a:r>
              <a:rPr lang="en-US" dirty="0"/>
              <a:t>Peninsula</a:t>
            </a:r>
          </a:p>
          <a:p>
            <a:pPr lvl="1"/>
            <a:r>
              <a:rPr lang="en-US" dirty="0"/>
              <a:t>Isolated Communities</a:t>
            </a:r>
          </a:p>
          <a:p>
            <a:pPr lvl="1"/>
            <a:r>
              <a:rPr lang="en-US" dirty="0"/>
              <a:t>Trade</a:t>
            </a:r>
          </a:p>
          <a:p>
            <a:pPr lvl="1"/>
            <a:r>
              <a:rPr lang="en-US" dirty="0"/>
              <a:t>Settlement</a:t>
            </a:r>
          </a:p>
          <a:p>
            <a:pPr lvl="1"/>
            <a:r>
              <a:rPr lang="en-US" dirty="0" smtClean="0"/>
              <a:t>Polytheistic</a:t>
            </a:r>
            <a:endParaRPr lang="en-US" dirty="0"/>
          </a:p>
          <a:p>
            <a:pPr lvl="1"/>
            <a:r>
              <a:rPr lang="en-US" dirty="0"/>
              <a:t>Colonist</a:t>
            </a:r>
          </a:p>
          <a:p>
            <a:pPr lvl="1"/>
            <a:r>
              <a:rPr lang="en-US" dirty="0"/>
              <a:t>Merchant</a:t>
            </a:r>
          </a:p>
          <a:p>
            <a:pPr lvl="1"/>
            <a:r>
              <a:rPr lang="en-US" dirty="0"/>
              <a:t>City States</a:t>
            </a:r>
          </a:p>
          <a:p>
            <a:pPr lvl="1"/>
            <a:r>
              <a:rPr lang="en-US" dirty="0"/>
              <a:t>Monarch</a:t>
            </a:r>
          </a:p>
          <a:p>
            <a:pPr lvl="1"/>
            <a:r>
              <a:rPr lang="en-US" dirty="0"/>
              <a:t>Aristocrat</a:t>
            </a:r>
          </a:p>
          <a:p>
            <a:pPr lvl="1"/>
            <a:r>
              <a:rPr lang="en-US" dirty="0"/>
              <a:t>Oligarch</a:t>
            </a:r>
          </a:p>
          <a:p>
            <a:pPr lvl="1"/>
            <a:r>
              <a:rPr lang="en-US" dirty="0"/>
              <a:t>Tyrant</a:t>
            </a:r>
          </a:p>
          <a:p>
            <a:pPr lvl="1"/>
            <a:r>
              <a:rPr lang="en-US" dirty="0"/>
              <a:t>Democracy</a:t>
            </a:r>
          </a:p>
          <a:p>
            <a:pPr lvl="1"/>
            <a:r>
              <a:rPr lang="en-US" dirty="0"/>
              <a:t>Citizen</a:t>
            </a:r>
          </a:p>
          <a:p>
            <a:pPr lvl="1"/>
            <a:r>
              <a:rPr lang="en-US" dirty="0"/>
              <a:t>Assembly</a:t>
            </a:r>
          </a:p>
          <a:p>
            <a:endParaRPr lang="en-US" dirty="0"/>
          </a:p>
        </p:txBody>
      </p:sp>
    </p:spTree>
    <p:extLst>
      <p:ext uri="{BB962C8B-B14F-4D97-AF65-F5344CB8AC3E}">
        <p14:creationId xmlns:p14="http://schemas.microsoft.com/office/powerpoint/2010/main" val="35086010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Title page 65 Pre-Assessment</a:t>
            </a:r>
            <a:br>
              <a:rPr lang="en-US" dirty="0" smtClean="0"/>
            </a:br>
            <a:r>
              <a:rPr lang="en-US" dirty="0" smtClean="0"/>
              <a:t>Title page 66 Post-Assessment</a:t>
            </a:r>
            <a:endParaRPr lang="en-US" dirty="0"/>
          </a:p>
        </p:txBody>
      </p:sp>
      <p:sp>
        <p:nvSpPr>
          <p:cNvPr id="4" name="Text Placeholder 3"/>
          <p:cNvSpPr>
            <a:spLocks noGrp="1"/>
          </p:cNvSpPr>
          <p:nvPr>
            <p:ph type="body" idx="1"/>
          </p:nvPr>
        </p:nvSpPr>
        <p:spPr/>
        <p:txBody>
          <a:bodyPr/>
          <a:lstStyle/>
          <a:p>
            <a:endParaRPr lang="en-US"/>
          </a:p>
        </p:txBody>
      </p:sp>
    </p:spTree>
    <p:extLst>
      <p:ext uri="{BB962C8B-B14F-4D97-AF65-F5344CB8AC3E}">
        <p14:creationId xmlns:p14="http://schemas.microsoft.com/office/powerpoint/2010/main" val="26596942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smtClean="0"/>
              <a:t>Greece Pre Assessment</a:t>
            </a:r>
            <a:endParaRPr lang="en-US" b="1" dirty="0"/>
          </a:p>
        </p:txBody>
      </p:sp>
      <p:sp>
        <p:nvSpPr>
          <p:cNvPr id="5" name="Subtitle 4"/>
          <p:cNvSpPr>
            <a:spLocks noGrp="1"/>
          </p:cNvSpPr>
          <p:nvPr>
            <p:ph type="subTitle" idx="1"/>
          </p:nvPr>
        </p:nvSpPr>
        <p:spPr/>
        <p:txBody>
          <a:bodyPr>
            <a:normAutofit/>
          </a:bodyPr>
          <a:lstStyle/>
          <a:p>
            <a:endParaRPr lang="en-US" dirty="0"/>
          </a:p>
        </p:txBody>
      </p:sp>
    </p:spTree>
    <p:extLst>
      <p:ext uri="{BB962C8B-B14F-4D97-AF65-F5344CB8AC3E}">
        <p14:creationId xmlns:p14="http://schemas.microsoft.com/office/powerpoint/2010/main" val="29070713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Learning Target</a:t>
            </a:r>
            <a:endParaRPr lang="en-US" b="1" dirty="0"/>
          </a:p>
        </p:txBody>
      </p:sp>
      <p:sp>
        <p:nvSpPr>
          <p:cNvPr id="3" name="Content Placeholder 2"/>
          <p:cNvSpPr>
            <a:spLocks noGrp="1"/>
          </p:cNvSpPr>
          <p:nvPr>
            <p:ph sz="quarter" idx="1"/>
          </p:nvPr>
        </p:nvSpPr>
        <p:spPr/>
        <p:txBody>
          <a:bodyPr/>
          <a:lstStyle/>
          <a:p>
            <a:r>
              <a:rPr lang="en-US" dirty="0" smtClean="0"/>
              <a:t>I can determine my background knowledge of Ancient Greece</a:t>
            </a:r>
          </a:p>
          <a:p>
            <a:endParaRPr lang="en-US" dirty="0"/>
          </a:p>
          <a:p>
            <a:r>
              <a:rPr lang="en-US" dirty="0" smtClean="0"/>
              <a:t>Success Criteria:</a:t>
            </a:r>
          </a:p>
          <a:p>
            <a:pPr lvl="1"/>
            <a:r>
              <a:rPr lang="en-US" dirty="0" smtClean="0"/>
              <a:t>Demonstrate background knowledge of Ancient Greece</a:t>
            </a:r>
            <a:endParaRPr lang="en-US" dirty="0"/>
          </a:p>
        </p:txBody>
      </p:sp>
    </p:spTree>
    <p:extLst>
      <p:ext uri="{BB962C8B-B14F-4D97-AF65-F5344CB8AC3E}">
        <p14:creationId xmlns:p14="http://schemas.microsoft.com/office/powerpoint/2010/main" val="27279300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b="1" dirty="0" smtClean="0"/>
              <a:t>Greece Pre Assessment</a:t>
            </a:r>
            <a:endParaRPr lang="en-US" b="1" dirty="0"/>
          </a:p>
        </p:txBody>
      </p:sp>
      <p:sp>
        <p:nvSpPr>
          <p:cNvPr id="5" name="Subtitle 4"/>
          <p:cNvSpPr>
            <a:spLocks noGrp="1"/>
          </p:cNvSpPr>
          <p:nvPr>
            <p:ph type="subTitle" idx="1"/>
          </p:nvPr>
        </p:nvSpPr>
        <p:spPr/>
        <p:txBody>
          <a:bodyPr>
            <a:normAutofit fontScale="85000" lnSpcReduction="20000"/>
          </a:bodyPr>
          <a:lstStyle/>
          <a:p>
            <a:r>
              <a:rPr lang="en-US" dirty="0" smtClean="0"/>
              <a:t>Answer the following questions on page 65 of your spiral quietly and independently</a:t>
            </a:r>
            <a:endParaRPr lang="en-US" dirty="0"/>
          </a:p>
        </p:txBody>
      </p:sp>
    </p:spTree>
    <p:extLst>
      <p:ext uri="{BB962C8B-B14F-4D97-AF65-F5344CB8AC3E}">
        <p14:creationId xmlns:p14="http://schemas.microsoft.com/office/powerpoint/2010/main" val="27430950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Test</a:t>
            </a:r>
            <a:endParaRPr lang="en-US" dirty="0"/>
          </a:p>
        </p:txBody>
      </p:sp>
      <p:sp>
        <p:nvSpPr>
          <p:cNvPr id="3" name="Content Placeholder 2"/>
          <p:cNvSpPr>
            <a:spLocks noGrp="1"/>
          </p:cNvSpPr>
          <p:nvPr>
            <p:ph sz="quarter" idx="1"/>
          </p:nvPr>
        </p:nvSpPr>
        <p:spPr/>
        <p:txBody>
          <a:bodyPr/>
          <a:lstStyle/>
          <a:p>
            <a:pPr marL="514350" indent="-514350">
              <a:buFont typeface="+mj-lt"/>
              <a:buAutoNum type="arabicPeriod"/>
            </a:pPr>
            <a:r>
              <a:rPr lang="en-US" dirty="0"/>
              <a:t>Describe how the geography of Greece impacted the settlements of Greece?</a:t>
            </a:r>
          </a:p>
          <a:p>
            <a:pPr marL="514350" indent="-514350">
              <a:buFont typeface="+mj-lt"/>
              <a:buAutoNum type="arabicPeriod"/>
            </a:pPr>
            <a:r>
              <a:rPr lang="en-US" dirty="0"/>
              <a:t>What were the four forms of government in Ancient Greece?</a:t>
            </a:r>
          </a:p>
          <a:p>
            <a:pPr marL="514350" indent="-514350">
              <a:buFont typeface="+mj-lt"/>
              <a:buAutoNum type="arabicPeriod"/>
            </a:pPr>
            <a:r>
              <a:rPr lang="en-US" dirty="0"/>
              <a:t>What were the main differences between Athens and Sparta?</a:t>
            </a:r>
          </a:p>
          <a:p>
            <a:pPr marL="514350" indent="-514350">
              <a:buFont typeface="+mj-lt"/>
              <a:buAutoNum type="arabicPeriod"/>
            </a:pPr>
            <a:r>
              <a:rPr lang="en-US" dirty="0"/>
              <a:t>How are the Greeks able to defeat the Persians?</a:t>
            </a:r>
          </a:p>
          <a:p>
            <a:pPr marL="514350" indent="-514350">
              <a:buFont typeface="+mj-lt"/>
              <a:buAutoNum type="arabicPeriod"/>
            </a:pPr>
            <a:r>
              <a:rPr lang="en-US" dirty="0"/>
              <a:t>What role did religion play in Greek daily live?</a:t>
            </a:r>
          </a:p>
          <a:p>
            <a:pPr marL="514350" indent="-514350">
              <a:buFont typeface="+mj-lt"/>
              <a:buAutoNum type="arabicPeriod"/>
            </a:pPr>
            <a:r>
              <a:rPr lang="en-US" dirty="0"/>
              <a:t>What are the challenges of ruling a vast empire?</a:t>
            </a:r>
          </a:p>
          <a:p>
            <a:pPr marL="514350" indent="-514350">
              <a:buFont typeface="+mj-lt"/>
              <a:buAutoNum type="arabicPeriod"/>
            </a:pPr>
            <a:r>
              <a:rPr lang="en-US" dirty="0"/>
              <a:t>How has the Greek civilization/culture influenced who we are today?</a:t>
            </a:r>
          </a:p>
          <a:p>
            <a:endParaRPr lang="en-US" dirty="0"/>
          </a:p>
        </p:txBody>
      </p:sp>
    </p:spTree>
    <p:extLst>
      <p:ext uri="{BB962C8B-B14F-4D97-AF65-F5344CB8AC3E}">
        <p14:creationId xmlns:p14="http://schemas.microsoft.com/office/powerpoint/2010/main" val="33013033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Question 1</a:t>
            </a:r>
            <a:endParaRPr lang="en-US" b="1" dirty="0"/>
          </a:p>
        </p:txBody>
      </p:sp>
      <p:sp>
        <p:nvSpPr>
          <p:cNvPr id="3" name="Content Placeholder 2"/>
          <p:cNvSpPr>
            <a:spLocks noGrp="1"/>
          </p:cNvSpPr>
          <p:nvPr>
            <p:ph sz="quarter" idx="1"/>
          </p:nvPr>
        </p:nvSpPr>
        <p:spPr/>
        <p:txBody>
          <a:bodyPr/>
          <a:lstStyle/>
          <a:p>
            <a:r>
              <a:rPr lang="en-US" dirty="0" smtClean="0"/>
              <a:t>Describe how the geography of </a:t>
            </a:r>
            <a:r>
              <a:rPr lang="en-US" dirty="0"/>
              <a:t>G</a:t>
            </a:r>
            <a:r>
              <a:rPr lang="en-US" dirty="0" smtClean="0"/>
              <a:t>reece impacted the settlements of </a:t>
            </a:r>
            <a:r>
              <a:rPr lang="en-US" dirty="0"/>
              <a:t>G</a:t>
            </a:r>
            <a:r>
              <a:rPr lang="en-US" dirty="0" smtClean="0"/>
              <a:t>reece?</a:t>
            </a:r>
          </a:p>
          <a:p>
            <a:endParaRPr lang="en-US" dirty="0"/>
          </a:p>
          <a:p>
            <a:r>
              <a:rPr lang="en-US" dirty="0" smtClean="0"/>
              <a:t>Mountainous</a:t>
            </a:r>
          </a:p>
          <a:p>
            <a:r>
              <a:rPr lang="en-US" dirty="0" smtClean="0"/>
              <a:t>Lots of Island</a:t>
            </a:r>
            <a:endParaRPr lang="en-US" dirty="0"/>
          </a:p>
        </p:txBody>
      </p:sp>
    </p:spTree>
    <p:extLst>
      <p:ext uri="{BB962C8B-B14F-4D97-AF65-F5344CB8AC3E}">
        <p14:creationId xmlns:p14="http://schemas.microsoft.com/office/powerpoint/2010/main" val="3412597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536</TotalTime>
  <Words>578</Words>
  <Application>Microsoft Office PowerPoint</Application>
  <PresentationFormat>On-screen Show (4:3)</PresentationFormat>
  <Paragraphs>118</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Origin</vt:lpstr>
      <vt:lpstr>After picking up your spiral, complete the following warm up on your warm up pages in your spiral</vt:lpstr>
      <vt:lpstr>Spiral Set Up</vt:lpstr>
      <vt:lpstr>Title page 63 Key Vocab</vt:lpstr>
      <vt:lpstr>Title page 65 Pre-Assessment Title page 66 Post-Assessment</vt:lpstr>
      <vt:lpstr>Greece Pre Assessment</vt:lpstr>
      <vt:lpstr>Learning Target</vt:lpstr>
      <vt:lpstr>Greece Pre Assessment</vt:lpstr>
      <vt:lpstr>Pre Test</vt:lpstr>
      <vt:lpstr>Question 1</vt:lpstr>
      <vt:lpstr>Question 2</vt:lpstr>
      <vt:lpstr>Question 3</vt:lpstr>
      <vt:lpstr>Question 4</vt:lpstr>
      <vt:lpstr>Question 5</vt:lpstr>
      <vt:lpstr>Question 6</vt:lpstr>
      <vt:lpstr>Question 7</vt:lpstr>
      <vt:lpstr>Thank You’s</vt:lpstr>
      <vt:lpstr>On a separate sheet of paper, we need to write letters thanking the staff of International Towne for all that they have done. Please also sign the card that will be going to each of the volunteers</vt:lpstr>
      <vt:lpstr>Who we need to write to: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Meghan Law</dc:creator>
  <cp:lastModifiedBy>Meghan Law</cp:lastModifiedBy>
  <cp:revision>15</cp:revision>
  <dcterms:created xsi:type="dcterms:W3CDTF">2016-02-16T17:14:55Z</dcterms:created>
  <dcterms:modified xsi:type="dcterms:W3CDTF">2016-02-17T20:23:11Z</dcterms:modified>
</cp:coreProperties>
</file>