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6" r:id="rId4"/>
    <p:sldId id="256" r:id="rId5"/>
    <p:sldId id="258" r:id="rId6"/>
    <p:sldId id="262" r:id="rId7"/>
    <p:sldId id="263" r:id="rId8"/>
    <p:sldId id="264" r:id="rId9"/>
    <p:sldId id="261" r:id="rId10"/>
    <p:sldId id="265" r:id="rId11"/>
    <p:sldId id="259" r:id="rId12"/>
    <p:sldId id="27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DAD-FE3D-411E-A4F2-B5A034B664F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71DE-3A31-4CD8-9FE9-C98F4CDEF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DAD-FE3D-411E-A4F2-B5A034B664F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71DE-3A31-4CD8-9FE9-C98F4CDEF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DAD-FE3D-411E-A4F2-B5A034B664F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71DE-3A31-4CD8-9FE9-C98F4CDEF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8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DAD-FE3D-411E-A4F2-B5A034B664F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71DE-3A31-4CD8-9FE9-C98F4CDEF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DAD-FE3D-411E-A4F2-B5A034B664F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71DE-3A31-4CD8-9FE9-C98F4CDEF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3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DAD-FE3D-411E-A4F2-B5A034B664F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71DE-3A31-4CD8-9FE9-C98F4CDEF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DAD-FE3D-411E-A4F2-B5A034B664F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71DE-3A31-4CD8-9FE9-C98F4CDEF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8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DAD-FE3D-411E-A4F2-B5A034B664F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71DE-3A31-4CD8-9FE9-C98F4CDEF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DAD-FE3D-411E-A4F2-B5A034B664F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71DE-3A31-4CD8-9FE9-C98F4CDEF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0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DAD-FE3D-411E-A4F2-B5A034B664F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71DE-3A31-4CD8-9FE9-C98F4CDEF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4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DAD-FE3D-411E-A4F2-B5A034B664F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71DE-3A31-4CD8-9FE9-C98F4CDEF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2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6DAD-FE3D-411E-A4F2-B5A034B664F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A71DE-3A31-4CD8-9FE9-C98F4CDEF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8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Warm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most important factors when determining where to establish a civilization?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86800" cy="621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1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Task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Starting on page 245 of the textbook, independently complete the Geography </a:t>
            </a:r>
            <a:r>
              <a:rPr lang="en-US" dirty="0"/>
              <a:t>C</a:t>
            </a:r>
            <a:r>
              <a:rPr lang="en-US" dirty="0" smtClean="0"/>
              <a:t>hallenge </a:t>
            </a:r>
            <a:r>
              <a:rPr lang="en-US" dirty="0"/>
              <a:t>W</a:t>
            </a:r>
            <a:r>
              <a:rPr lang="en-US" dirty="0" smtClean="0"/>
              <a:t>orksheet.  You will be answering questions and labeling a map of Greece.</a:t>
            </a:r>
          </a:p>
          <a:p>
            <a:pPr lvl="1"/>
            <a:r>
              <a:rPr lang="en-US" dirty="0" smtClean="0"/>
              <a:t>Use a separate sheet of paper to give you more room to answer the questions if needed.</a:t>
            </a:r>
          </a:p>
          <a:p>
            <a:pPr lvl="1"/>
            <a:r>
              <a:rPr lang="en-US" dirty="0" smtClean="0"/>
              <a:t>All questions must be answer in complete sentences.</a:t>
            </a:r>
          </a:p>
          <a:p>
            <a:endParaRPr lang="en-US" dirty="0"/>
          </a:p>
          <a:p>
            <a:r>
              <a:rPr lang="en-US" dirty="0" smtClean="0"/>
              <a:t>You have the period to work on this and it will be due at the end of the period </a:t>
            </a:r>
            <a:r>
              <a:rPr lang="en-US" b="1" u="sng" dirty="0" smtClean="0">
                <a:solidFill>
                  <a:srgbClr val="FF0000"/>
                </a:solidFill>
              </a:rPr>
              <a:t>TODAY</a:t>
            </a:r>
            <a:r>
              <a:rPr lang="en-US" dirty="0" smtClean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4614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you are done…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map of Greece on a separate sheet </a:t>
            </a:r>
            <a:r>
              <a:rPr lang="en-US" smtClean="0"/>
              <a:t>of paper</a:t>
            </a:r>
            <a:endParaRPr lang="en-US" dirty="0" smtClean="0"/>
          </a:p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How they travelled and traded</a:t>
            </a:r>
          </a:p>
          <a:p>
            <a:pPr lvl="1"/>
            <a:r>
              <a:rPr lang="en-US" dirty="0" smtClean="0"/>
              <a:t>Show the geographic environment/features</a:t>
            </a:r>
          </a:p>
          <a:p>
            <a:pPr lvl="1"/>
            <a:r>
              <a:rPr lang="en-US" dirty="0" smtClean="0"/>
              <a:t>Location of major colonies</a:t>
            </a:r>
          </a:p>
          <a:p>
            <a:pPr lvl="1"/>
            <a:r>
              <a:rPr lang="en-US" dirty="0" smtClean="0"/>
              <a:t>Location of major bodies of water</a:t>
            </a:r>
          </a:p>
          <a:p>
            <a:pPr lvl="1"/>
            <a:r>
              <a:rPr lang="en-US" dirty="0" smtClean="0"/>
              <a:t>Surroundings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90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77864" y="3070330"/>
            <a:ext cx="5638800" cy="862752"/>
          </a:xfrm>
        </p:spPr>
        <p:txBody>
          <a:bodyPr>
            <a:normAutofit/>
          </a:bodyPr>
          <a:lstStyle/>
          <a:p>
            <a:r>
              <a:rPr lang="en-US" dirty="0" smtClean="0"/>
              <a:t>Page 245 Map</a:t>
            </a:r>
            <a:endParaRPr lang="en-US" dirty="0"/>
          </a:p>
        </p:txBody>
      </p:sp>
      <p:pic>
        <p:nvPicPr>
          <p:cNvPr id="1026" name="Picture 2" descr="C:\Users\mlaw\AppData\Local\Microsoft\Windows\Temporary Internet Files\Content.Outlook\ODCYA42E\IMG_3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1868" y="-456037"/>
            <a:ext cx="5936615" cy="79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96661" y="2813539"/>
            <a:ext cx="6564921" cy="1066800"/>
          </a:xfrm>
        </p:spPr>
        <p:txBody>
          <a:bodyPr/>
          <a:lstStyle/>
          <a:p>
            <a:r>
              <a:rPr lang="en-US" dirty="0" smtClean="0"/>
              <a:t>Section 25.2</a:t>
            </a:r>
            <a:endParaRPr lang="en-US" dirty="0"/>
          </a:p>
        </p:txBody>
      </p:sp>
      <p:pic>
        <p:nvPicPr>
          <p:cNvPr id="2050" name="Picture 2" descr="C:\Users\mlaw\AppData\Local\Microsoft\Windows\Temporary Internet Files\Content.Outlook\ODCYA42E\IMG_3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38400" y="-24860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52600" y="2971800"/>
            <a:ext cx="5334000" cy="1219200"/>
          </a:xfrm>
        </p:spPr>
        <p:txBody>
          <a:bodyPr/>
          <a:lstStyle/>
          <a:p>
            <a:r>
              <a:rPr lang="en-US" dirty="0" smtClean="0"/>
              <a:t>Section 25.3</a:t>
            </a:r>
            <a:endParaRPr lang="en-US" dirty="0"/>
          </a:p>
        </p:txBody>
      </p:sp>
      <p:pic>
        <p:nvPicPr>
          <p:cNvPr id="3074" name="Picture 2" descr="C:\Users\mlaw\AppData\Local\Microsoft\Windows\Temporary Internet Files\Content.Outlook\ODCYA42E\IMG_3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34381" y="2720181"/>
            <a:ext cx="5867400" cy="1189038"/>
          </a:xfrm>
        </p:spPr>
        <p:txBody>
          <a:bodyPr/>
          <a:lstStyle/>
          <a:p>
            <a:r>
              <a:rPr lang="en-US" dirty="0" smtClean="0"/>
              <a:t>Section 25.4</a:t>
            </a:r>
            <a:endParaRPr lang="en-US" dirty="0"/>
          </a:p>
        </p:txBody>
      </p:sp>
      <p:pic>
        <p:nvPicPr>
          <p:cNvPr id="4098" name="Picture 2" descr="C:\Users\mlaw\AppData\Local\Microsoft\Windows\Temporary Internet Files\Content.Outlook\ODCYA42E\IMG_3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67000" y="1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805781" y="2872581"/>
            <a:ext cx="5715000" cy="1189038"/>
          </a:xfrm>
        </p:spPr>
        <p:txBody>
          <a:bodyPr/>
          <a:lstStyle/>
          <a:p>
            <a:r>
              <a:rPr lang="en-US" dirty="0" smtClean="0"/>
              <a:t>Section 25.5</a:t>
            </a:r>
            <a:endParaRPr lang="en-US" dirty="0"/>
          </a:p>
        </p:txBody>
      </p:sp>
      <p:pic>
        <p:nvPicPr>
          <p:cNvPr id="5122" name="Picture 2" descr="C:\Users\mlaw\AppData\Local\Microsoft\Windows\Temporary Internet Files\Content.Outlook\ODCYA42E\IMG_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establish a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Usable Farmland</a:t>
            </a:r>
          </a:p>
          <a:p>
            <a:r>
              <a:rPr lang="en-US" dirty="0" smtClean="0"/>
              <a:t>Geography (Natural Barriers)</a:t>
            </a:r>
          </a:p>
          <a:p>
            <a:r>
              <a:rPr lang="en-US" dirty="0" smtClean="0"/>
              <a:t>Climate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 will not need your spiral today!</a:t>
            </a:r>
          </a:p>
          <a:p>
            <a:r>
              <a:rPr lang="en-US" dirty="0" smtClean="0"/>
              <a:t>After taking out your worksheet, think to yourself…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do we always do first when working with documents</a:t>
            </a:r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TLC </a:t>
            </a:r>
            <a:r>
              <a:rPr lang="en-US" dirty="0"/>
              <a:t>a map:</a:t>
            </a:r>
          </a:p>
          <a:p>
            <a:pPr lvl="2"/>
            <a:r>
              <a:rPr lang="en-US" dirty="0"/>
              <a:t>Title</a:t>
            </a:r>
          </a:p>
          <a:p>
            <a:pPr lvl="2"/>
            <a:r>
              <a:rPr lang="en-US" dirty="0"/>
              <a:t>Legend</a:t>
            </a:r>
          </a:p>
          <a:p>
            <a:pPr lvl="3"/>
            <a:r>
              <a:rPr lang="en-US" dirty="0"/>
              <a:t>Compass Rose </a:t>
            </a:r>
          </a:p>
          <a:p>
            <a:pPr lvl="3"/>
            <a:r>
              <a:rPr lang="en-US" dirty="0"/>
              <a:t>Symbols</a:t>
            </a:r>
          </a:p>
          <a:p>
            <a:pPr lvl="3"/>
            <a:r>
              <a:rPr lang="en-US" dirty="0"/>
              <a:t>Scale</a:t>
            </a:r>
          </a:p>
          <a:p>
            <a:pPr lvl="3"/>
            <a:r>
              <a:rPr lang="en-US" dirty="0"/>
              <a:t>Labels</a:t>
            </a:r>
          </a:p>
          <a:p>
            <a:pPr lvl="3"/>
            <a:r>
              <a:rPr lang="en-US" dirty="0"/>
              <a:t>Colors</a:t>
            </a:r>
          </a:p>
          <a:p>
            <a:pPr lvl="1"/>
            <a:r>
              <a:rPr lang="en-US" dirty="0"/>
              <a:t>Caption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/>
              <a:t>Greece Geography Challenge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105400" cy="447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6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Target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describe the geography of Greece and the impact it had on settlement.</a:t>
            </a:r>
          </a:p>
          <a:p>
            <a:endParaRPr lang="en-US" dirty="0"/>
          </a:p>
          <a:p>
            <a:r>
              <a:rPr lang="en-US" dirty="0" smtClean="0"/>
              <a:t>Success Criteria:</a:t>
            </a:r>
          </a:p>
          <a:p>
            <a:pPr lvl="1"/>
            <a:r>
              <a:rPr lang="en-US" dirty="0" smtClean="0"/>
              <a:t>Label a map</a:t>
            </a:r>
          </a:p>
          <a:p>
            <a:pPr lvl="1"/>
            <a:r>
              <a:rPr lang="en-US" dirty="0" smtClean="0"/>
              <a:t>Analyze map of Greece </a:t>
            </a:r>
          </a:p>
          <a:p>
            <a:pPr lvl="1"/>
            <a:r>
              <a:rPr lang="en-US" dirty="0" smtClean="0"/>
              <a:t>Answer questions using maps</a:t>
            </a:r>
          </a:p>
          <a:p>
            <a:pPr lvl="1"/>
            <a:r>
              <a:rPr lang="en-US" dirty="0" smtClean="0"/>
              <a:t>Make historical hypotheses based upon maps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74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always do first when working with documents…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TLC of Reading a Graphs/ Charts/ Maps/ Data</a:t>
            </a:r>
            <a:br>
              <a:rPr lang="en-US" b="1" dirty="0" smtClean="0"/>
            </a:br>
            <a:r>
              <a:rPr lang="en-US" sz="3100" dirty="0" smtClean="0"/>
              <a:t>Copy this information down under your map on page 8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473" y="2057400"/>
            <a:ext cx="22860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TLC a map: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Legend</a:t>
            </a:r>
          </a:p>
          <a:p>
            <a:pPr lvl="1"/>
            <a:r>
              <a:rPr lang="en-US" dirty="0" smtClean="0"/>
              <a:t>Compass Rose </a:t>
            </a:r>
          </a:p>
          <a:p>
            <a:pPr lvl="1"/>
            <a:r>
              <a:rPr lang="en-US" dirty="0" smtClean="0"/>
              <a:t>Symbols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Labels</a:t>
            </a:r>
          </a:p>
          <a:p>
            <a:pPr lvl="1"/>
            <a:r>
              <a:rPr lang="en-US" dirty="0" smtClean="0"/>
              <a:t>Colors</a:t>
            </a:r>
            <a:endParaRPr lang="en-US" dirty="0"/>
          </a:p>
          <a:p>
            <a:r>
              <a:rPr lang="en-US" dirty="0" smtClean="0"/>
              <a:t>Caption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addition, look for:</a:t>
            </a:r>
          </a:p>
          <a:p>
            <a:r>
              <a:rPr lang="en-US" dirty="0" smtClean="0"/>
              <a:t>Lines of Longitude</a:t>
            </a:r>
          </a:p>
          <a:p>
            <a:r>
              <a:rPr lang="en-US" dirty="0" smtClean="0"/>
              <a:t>Lines of Latitude</a:t>
            </a:r>
          </a:p>
        </p:txBody>
      </p:sp>
      <p:pic>
        <p:nvPicPr>
          <p:cNvPr id="3074" name="Picture 2" descr="C:\Users\mlaw\AppData\Local\Microsoft\Windows\Temporary Internet Files\Content.Outlook\ODCYA42E\IMG_0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1905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 between a continent and a country?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01000" cy="603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298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Warm Up</vt:lpstr>
      <vt:lpstr>Where to establish a civilization</vt:lpstr>
      <vt:lpstr>Warm Up</vt:lpstr>
      <vt:lpstr>Greece Geography Challenge</vt:lpstr>
      <vt:lpstr>Learning Target</vt:lpstr>
      <vt:lpstr>What do we always do first when working with documents…</vt:lpstr>
      <vt:lpstr>TLC of Reading a Graphs/ Charts/ Maps/ Data Copy this information down under your map on page 8</vt:lpstr>
      <vt:lpstr>What is the difference between a continent and a country?</vt:lpstr>
      <vt:lpstr>PowerPoint Presentation</vt:lpstr>
      <vt:lpstr>PowerPoint Presentation</vt:lpstr>
      <vt:lpstr>Task</vt:lpstr>
      <vt:lpstr>Once you are done…</vt:lpstr>
      <vt:lpstr>Page 245 Map</vt:lpstr>
      <vt:lpstr>Section 25.2</vt:lpstr>
      <vt:lpstr>Section 25.3</vt:lpstr>
      <vt:lpstr>Section 25.4</vt:lpstr>
      <vt:lpstr>Section 25.5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Meghan Law</dc:creator>
  <cp:lastModifiedBy>Meghan Law</cp:lastModifiedBy>
  <cp:revision>16</cp:revision>
  <cp:lastPrinted>2016-02-17T22:26:25Z</cp:lastPrinted>
  <dcterms:created xsi:type="dcterms:W3CDTF">2015-12-02T22:02:55Z</dcterms:created>
  <dcterms:modified xsi:type="dcterms:W3CDTF">2016-02-23T19:58:01Z</dcterms:modified>
</cp:coreProperties>
</file>