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6" r:id="rId12"/>
    <p:sldId id="265" r:id="rId13"/>
    <p:sldId id="27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28C5B-018D-451A-9D01-F6DD52253D58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0D112-3DD1-44F9-BD4B-52412934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Blow up Globe!!!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0D112-3DD1-44F9-BD4B-52412934C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 formative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0D112-3DD1-44F9-BD4B-52412934CA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1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3990-C568-4689-8D51-9E3A3BF98374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9948-CD6A-4A1D-A7C7-EBB6FEFB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2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worldmaps.net/world/america-centric/america-centered-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78886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Warm Up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000" b="1" dirty="0" smtClean="0"/>
              <a:t>Can you learn about a place that you’ve never been to without studying maps?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3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study the earth, geographers divide the glove into equal halve.  Each half is called a hemisphere.</a:t>
            </a:r>
            <a:endParaRPr lang="en-US" dirty="0"/>
          </a:p>
        </p:txBody>
      </p:sp>
      <p:pic>
        <p:nvPicPr>
          <p:cNvPr id="2050" name="Picture 2" descr="http://media.web.britannica.com/eb-media/65/89965-004-105FBF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953000" cy="29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isual.merriam-webster.com/images/earth/geography/cartography/hemisphe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60164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different maps do we use to see natural and human-made features and to understand patterns?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Physical</a:t>
            </a:r>
          </a:p>
          <a:p>
            <a:pPr marL="0" indent="0" algn="ctr">
              <a:buNone/>
            </a:pPr>
            <a:r>
              <a:rPr lang="en-US" dirty="0" smtClean="0"/>
              <a:t>Political</a:t>
            </a:r>
          </a:p>
          <a:p>
            <a:pPr marL="0" indent="0" algn="ctr">
              <a:buNone/>
            </a:pPr>
            <a:r>
              <a:rPr lang="en-US" dirty="0" smtClean="0"/>
              <a:t>Thematic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Maps for Different Purposes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page 10 of your spiral</a:t>
            </a:r>
          </a:p>
          <a:p>
            <a:r>
              <a:rPr lang="en-US" dirty="0" smtClean="0"/>
              <a:t>Label the page Type of Maps</a:t>
            </a:r>
          </a:p>
          <a:p>
            <a:r>
              <a:rPr lang="en-US" dirty="0" smtClean="0"/>
              <a:t>Take note on each of the three types</a:t>
            </a:r>
          </a:p>
          <a:p>
            <a:r>
              <a:rPr lang="en-US" dirty="0" smtClean="0"/>
              <a:t>Add visual representation of each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5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show features people have created such as cities, states, provinces, territories, and countries.</a:t>
            </a:r>
          </a:p>
          <a:p>
            <a:endParaRPr lang="en-US" dirty="0"/>
          </a:p>
        </p:txBody>
      </p:sp>
      <p:pic>
        <p:nvPicPr>
          <p:cNvPr id="3074" name="Picture 2" descr="http://mapsopensource.com/images/usa-polit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5029200" cy="34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show the landforms and bodies of water on the Earth’s surface.  Colors show elevation.</a:t>
            </a:r>
            <a:endParaRPr lang="en-US" dirty="0"/>
          </a:p>
        </p:txBody>
      </p:sp>
      <p:pic>
        <p:nvPicPr>
          <p:cNvPr id="4098" name="Picture 2" descr="http://etc.usf.edu/maps/pages/1100/1181/1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676900" cy="36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show certain information about a place or region such as climate, population, vegetation, resources, historical events.</a:t>
            </a:r>
            <a:endParaRPr lang="en-US" dirty="0"/>
          </a:p>
        </p:txBody>
      </p:sp>
      <p:pic>
        <p:nvPicPr>
          <p:cNvPr id="5122" name="Picture 2" descr="http://cbee.oregonstate.edu/sites/cbee.oregonstate.edu/files/imagecache/climate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670298" cy="33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Quiz: Complete on page 9 of your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three basic types of maps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 of map would you use to: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Learn about the religions in a particular location?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size and shape of an area?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where mountains are in a area?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Identify the natural resources in an area?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direction that a river flows?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climate of an area?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neighbors of a particular location?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Using these two maps, what physical features might explain the large area of tropical wet climate in the north of Brazil?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law\AppData\Local\Microsoft\Windows\Temporary Internet Files\Content.Outlook\ODCYA42E\IMG_0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8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Maps Help Us Study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Essential Question: What role </a:t>
            </a:r>
            <a:r>
              <a:rPr lang="en-US" dirty="0"/>
              <a:t>d</a:t>
            </a:r>
            <a:r>
              <a:rPr lang="en-US" dirty="0" smtClean="0"/>
              <a:t>o maps play in studying civilizations?</a:t>
            </a:r>
          </a:p>
          <a:p>
            <a:r>
              <a:rPr lang="en-US" dirty="0" smtClean="0"/>
              <a:t>Can you study the world without maps?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law\AppData\Local\Microsoft\Windows\Temporary Internet Files\Content.Outlook\ODCYA42E\IMG_0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4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three basic types of maps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Physical, Political, Thematic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 of map would you use to: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Learn about the religions in a particular location?</a:t>
            </a:r>
          </a:p>
          <a:p>
            <a:pPr marL="800100" lvl="2" indent="0">
              <a:buNone/>
            </a:pPr>
            <a:r>
              <a:rPr lang="en-US" dirty="0" smtClean="0"/>
              <a:t>Thematic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size and shape of an place?</a:t>
            </a:r>
          </a:p>
          <a:p>
            <a:pPr marL="800100" lvl="2" indent="0">
              <a:buNone/>
            </a:pPr>
            <a:r>
              <a:rPr lang="en-US" dirty="0" smtClean="0"/>
              <a:t>Political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where mountains are in a area?</a:t>
            </a:r>
          </a:p>
          <a:p>
            <a:pPr marL="800100" lvl="2" indent="0">
              <a:buNone/>
            </a:pPr>
            <a:r>
              <a:rPr lang="en-US" dirty="0" smtClean="0"/>
              <a:t>Physical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Identify the natural resources in an area?</a:t>
            </a:r>
          </a:p>
          <a:p>
            <a:pPr marL="800100" lvl="2" indent="0">
              <a:buNone/>
            </a:pPr>
            <a:r>
              <a:rPr lang="en-US" dirty="0" smtClean="0"/>
              <a:t>Thematic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direction that a river flows?</a:t>
            </a:r>
          </a:p>
          <a:p>
            <a:pPr marL="800100" lvl="2" indent="0">
              <a:buNone/>
            </a:pPr>
            <a:r>
              <a:rPr lang="en-US" dirty="0" smtClean="0"/>
              <a:t>Physical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climate of an area?</a:t>
            </a:r>
          </a:p>
          <a:p>
            <a:pPr marL="800100" lvl="2" indent="0">
              <a:buNone/>
            </a:pPr>
            <a:r>
              <a:rPr lang="en-US" dirty="0" smtClean="0"/>
              <a:t>Thematic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Determine the neighbors of a particular location?</a:t>
            </a:r>
          </a:p>
          <a:p>
            <a:pPr marL="800100" lvl="2" indent="0">
              <a:buNone/>
            </a:pPr>
            <a:r>
              <a:rPr lang="en-US" dirty="0" smtClean="0"/>
              <a:t>Political</a:t>
            </a:r>
          </a:p>
          <a:p>
            <a:pPr marL="0" indent="0">
              <a:buNone/>
            </a:pPr>
            <a:r>
              <a:rPr lang="en-US" dirty="0" smtClean="0"/>
              <a:t>3. Using these two maps, what physical features might explain the large area of tropical wet climate in the north of Brazil?</a:t>
            </a:r>
          </a:p>
          <a:p>
            <a:pPr marL="0" indent="0">
              <a:buNone/>
            </a:pPr>
            <a:r>
              <a:rPr lang="en-US" dirty="0" smtClean="0"/>
              <a:t>	Amazon River system and the low elevation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to:</a:t>
            </a:r>
          </a:p>
          <a:p>
            <a:pPr lvl="1"/>
            <a:r>
              <a:rPr lang="en-US" dirty="0" smtClean="0"/>
              <a:t>Describe the tools used by geographers to study Earth</a:t>
            </a:r>
          </a:p>
          <a:p>
            <a:pPr lvl="1"/>
            <a:r>
              <a:rPr lang="en-US" dirty="0" smtClean="0"/>
              <a:t>Describe the different types of maps geographers use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Turn to page one and add the following terms:</a:t>
            </a:r>
          </a:p>
          <a:p>
            <a:r>
              <a:rPr lang="en-US" dirty="0" smtClean="0"/>
              <a:t>Longitude</a:t>
            </a:r>
          </a:p>
          <a:p>
            <a:r>
              <a:rPr lang="en-US" dirty="0" smtClean="0"/>
              <a:t>Latitude</a:t>
            </a:r>
          </a:p>
          <a:p>
            <a:r>
              <a:rPr lang="en-US" dirty="0" smtClean="0"/>
              <a:t>Hemisphere</a:t>
            </a:r>
          </a:p>
          <a:p>
            <a:r>
              <a:rPr lang="en-US" dirty="0" smtClean="0"/>
              <a:t>Political Map</a:t>
            </a:r>
          </a:p>
          <a:p>
            <a:r>
              <a:rPr lang="en-US" dirty="0" smtClean="0"/>
              <a:t>Physical Map</a:t>
            </a:r>
          </a:p>
          <a:p>
            <a:r>
              <a:rPr lang="en-US" dirty="0" smtClean="0"/>
              <a:t>Thematic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use maps instead of globes?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Globes look more like earth.  It shows the viewers exactly how continents and oceans appear on Earth’s curved surface.  Map, on the other hand, is a flat representation of Earth’s surface.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 FLAT MAP CAN BE AS ACCURATE AS A GLOBE BECAUSE THE SURFACE IS DISTORTED!</a:t>
            </a:r>
          </a:p>
        </p:txBody>
      </p:sp>
    </p:spTree>
    <p:extLst>
      <p:ext uri="{BB962C8B-B14F-4D97-AF65-F5344CB8AC3E}">
        <p14:creationId xmlns:p14="http://schemas.microsoft.com/office/powerpoint/2010/main" val="2659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So Why do we study maps?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Let you measure distance more easily</a:t>
            </a:r>
          </a:p>
          <a:p>
            <a:r>
              <a:rPr lang="en-US" sz="3600" dirty="0" smtClean="0"/>
              <a:t>You can see the world at a glance</a:t>
            </a:r>
          </a:p>
          <a:p>
            <a:r>
              <a:rPr lang="en-US" sz="3600" dirty="0" smtClean="0"/>
              <a:t>Easier to carry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88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TLC a map: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Compass Rose </a:t>
            </a:r>
          </a:p>
          <a:p>
            <a:pPr lvl="1"/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Labels</a:t>
            </a:r>
          </a:p>
          <a:p>
            <a:pPr lvl="1"/>
            <a:r>
              <a:rPr lang="en-US" dirty="0" smtClean="0"/>
              <a:t>Colors</a:t>
            </a:r>
            <a:endParaRPr lang="en-US" dirty="0"/>
          </a:p>
          <a:p>
            <a:r>
              <a:rPr lang="en-US" dirty="0" smtClean="0"/>
              <a:t>Caption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addition, look for:</a:t>
            </a:r>
          </a:p>
          <a:p>
            <a:r>
              <a:rPr lang="en-US" dirty="0" smtClean="0"/>
              <a:t>Lines of Longitude</a:t>
            </a:r>
          </a:p>
          <a:p>
            <a:r>
              <a:rPr lang="en-US" dirty="0" smtClean="0"/>
              <a:t>Lines of Latitude</a:t>
            </a:r>
          </a:p>
        </p:txBody>
      </p:sp>
      <p:pic>
        <p:nvPicPr>
          <p:cNvPr id="3074" name="Picture 2" descr="C:\Users\mlaw\AppData\Local\Microsoft\Windows\Temporary Internet Files\Content.Outlook\ODCYA42E\IMG_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Let’s id each of the key components of this map in your spiral on the top of page 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railleauthority.org/tg/web-manual/images/u3-6austral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105525" cy="54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5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will have 10 minutes to create a map of the classroom on page 7 that has the following things: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Legend</a:t>
            </a:r>
          </a:p>
          <a:p>
            <a:pPr lvl="2"/>
            <a:r>
              <a:rPr lang="en-US" dirty="0" smtClean="0"/>
              <a:t>Compass Rose </a:t>
            </a:r>
          </a:p>
          <a:p>
            <a:pPr lvl="2"/>
            <a:r>
              <a:rPr lang="en-US" dirty="0" smtClean="0"/>
              <a:t>Symbols</a:t>
            </a:r>
          </a:p>
          <a:p>
            <a:pPr lvl="2"/>
            <a:r>
              <a:rPr lang="en-US" dirty="0" smtClean="0"/>
              <a:t>Scale</a:t>
            </a:r>
          </a:p>
          <a:p>
            <a:pPr lvl="2"/>
            <a:r>
              <a:rPr lang="en-US" dirty="0" smtClean="0"/>
              <a:t>Labels</a:t>
            </a:r>
          </a:p>
          <a:p>
            <a:pPr lvl="2"/>
            <a:r>
              <a:rPr lang="en-US" dirty="0" smtClean="0"/>
              <a:t>Colors</a:t>
            </a:r>
          </a:p>
          <a:p>
            <a:pPr lvl="1"/>
            <a:r>
              <a:rPr lang="en-US" dirty="0" smtClean="0"/>
              <a:t>Caption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624</Words>
  <Application>Microsoft Office PowerPoint</Application>
  <PresentationFormat>On-screen Show (4:3)</PresentationFormat>
  <Paragraphs>113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Warm Up</vt:lpstr>
      <vt:lpstr>How Maps Help Us Study History</vt:lpstr>
      <vt:lpstr>Objective</vt:lpstr>
      <vt:lpstr>Key Vocabulary</vt:lpstr>
      <vt:lpstr>Critical Thinking</vt:lpstr>
      <vt:lpstr>So Why do we study maps?</vt:lpstr>
      <vt:lpstr>Reading a Map</vt:lpstr>
      <vt:lpstr>Let’s id each of the key components of this map in your spiral on the top of page 8</vt:lpstr>
      <vt:lpstr>Processing</vt:lpstr>
      <vt:lpstr>Hemispheres</vt:lpstr>
      <vt:lpstr>Critical Thinking</vt:lpstr>
      <vt:lpstr>Different Maps for Different Purposes</vt:lpstr>
      <vt:lpstr>Notes</vt:lpstr>
      <vt:lpstr>Political Maps</vt:lpstr>
      <vt:lpstr>Physical Maps</vt:lpstr>
      <vt:lpstr>Thematic Map</vt:lpstr>
      <vt:lpstr>Quiz: Complete on page 9 of your spiral</vt:lpstr>
      <vt:lpstr>Comparing Maps</vt:lpstr>
      <vt:lpstr>PowerPoint Presentation</vt:lpstr>
      <vt:lpstr>PowerPoint Presentation</vt:lpstr>
      <vt:lpstr>Quiz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Meghan Law</dc:creator>
  <cp:lastModifiedBy>Meghan Law</cp:lastModifiedBy>
  <cp:revision>11</cp:revision>
  <dcterms:created xsi:type="dcterms:W3CDTF">2015-07-30T19:26:09Z</dcterms:created>
  <dcterms:modified xsi:type="dcterms:W3CDTF">2015-09-01T17:29:26Z</dcterms:modified>
</cp:coreProperties>
</file>