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6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9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8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C88D-67AB-47DA-BDAA-1435E3F0435C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52884-487B-4A0D-8FE2-F07FB07D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5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Persian Empire was located between the civilizations of Egypt and China. How do you think this impacted them?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Persian Empire was located between the civilizations of Egypt and China. How do you think this impacted them?</a:t>
            </a:r>
          </a:p>
          <a:p>
            <a:endParaRPr lang="en-US" dirty="0"/>
          </a:p>
          <a:p>
            <a:r>
              <a:rPr lang="en-US" dirty="0" smtClean="0"/>
              <a:t>It was often evaded but also a trade center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8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470025"/>
          </a:xfrm>
        </p:spPr>
        <p:txBody>
          <a:bodyPr/>
          <a:lstStyle/>
          <a:p>
            <a:r>
              <a:rPr lang="en-US" dirty="0" smtClean="0"/>
              <a:t>Between the East and the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Building of the Persian Empire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8650"/>
            <a:ext cx="4800600" cy="313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1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learning about the development of the Persian Empire</a:t>
            </a:r>
          </a:p>
          <a:p>
            <a:endParaRPr lang="en-US" dirty="0"/>
          </a:p>
          <a:p>
            <a:r>
              <a:rPr lang="en-US" dirty="0" smtClean="0"/>
              <a:t>Success Criteria</a:t>
            </a:r>
          </a:p>
          <a:p>
            <a:pPr lvl="1"/>
            <a:r>
              <a:rPr lang="en-US" dirty="0" smtClean="0"/>
              <a:t>Explain impact of geographic location</a:t>
            </a:r>
          </a:p>
          <a:p>
            <a:pPr lvl="1"/>
            <a:r>
              <a:rPr lang="en-US" dirty="0" smtClean="0"/>
              <a:t>Evaluate how the Persians acquired land</a:t>
            </a:r>
          </a:p>
          <a:p>
            <a:pPr lvl="1"/>
            <a:r>
              <a:rPr lang="en-US" dirty="0" smtClean="0"/>
              <a:t>Explain how the Persians ruled over their empire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Anatolia:  land within modern-day Turkey</a:t>
            </a:r>
          </a:p>
          <a:p>
            <a:r>
              <a:rPr lang="en-US" dirty="0" smtClean="0"/>
              <a:t>Toleration: acceptance of habits, beliefs, and practices of others</a:t>
            </a:r>
          </a:p>
          <a:p>
            <a:r>
              <a:rPr lang="en-US" dirty="0" smtClean="0"/>
              <a:t>Province: a political division of a country</a:t>
            </a:r>
          </a:p>
          <a:p>
            <a:r>
              <a:rPr lang="en-US" dirty="0" smtClean="0"/>
              <a:t>Satrap: a Persian governor</a:t>
            </a:r>
          </a:p>
          <a:p>
            <a:r>
              <a:rPr lang="en-US" dirty="0" smtClean="0"/>
              <a:t>Royal Road:  a road in Persia used for government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6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handout pages 129-133 </a:t>
            </a:r>
            <a:r>
              <a:rPr lang="en-US" b="1" u="sng" dirty="0" smtClean="0"/>
              <a:t>QUIETLY</a:t>
            </a:r>
            <a:r>
              <a:rPr lang="en-US" dirty="0" smtClean="0"/>
              <a:t> and </a:t>
            </a:r>
            <a:r>
              <a:rPr lang="en-US" b="1" u="sng" dirty="0" smtClean="0"/>
              <a:t>INDIVIDUALLY!</a:t>
            </a:r>
          </a:p>
          <a:p>
            <a:r>
              <a:rPr lang="en-US" dirty="0" smtClean="0"/>
              <a:t>Complete the lesson review </a:t>
            </a:r>
            <a:r>
              <a:rPr lang="en-US" smtClean="0"/>
              <a:t>questions </a:t>
            </a:r>
            <a:r>
              <a:rPr lang="en-US" smtClean="0"/>
              <a:t>1-23 </a:t>
            </a:r>
            <a:r>
              <a:rPr lang="en-US" dirty="0" smtClean="0"/>
              <a:t>on </a:t>
            </a:r>
            <a:r>
              <a:rPr lang="en-US" smtClean="0"/>
              <a:t>page </a:t>
            </a:r>
            <a:r>
              <a:rPr lang="en-US" smtClean="0"/>
              <a:t>133 and 134 </a:t>
            </a:r>
            <a:r>
              <a:rPr lang="en-US" dirty="0" smtClean="0"/>
              <a:t>of the packet on a separate sheet of paper </a:t>
            </a:r>
            <a:r>
              <a:rPr lang="en-US" b="1" u="sng" dirty="0" smtClean="0"/>
              <a:t>QUIETLY</a:t>
            </a:r>
            <a:r>
              <a:rPr lang="en-US" dirty="0" smtClean="0"/>
              <a:t> and </a:t>
            </a:r>
            <a:r>
              <a:rPr lang="en-US" b="1" u="sng" dirty="0" smtClean="0"/>
              <a:t>INDIVIDUALLY!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will be due at the end of the period!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</vt:lpstr>
      <vt:lpstr>Warm Up</vt:lpstr>
      <vt:lpstr>Between the East and the West</vt:lpstr>
      <vt:lpstr>Learning Target</vt:lpstr>
      <vt:lpstr>Key Vocabulary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7</cp:revision>
  <dcterms:created xsi:type="dcterms:W3CDTF">2016-03-02T17:21:27Z</dcterms:created>
  <dcterms:modified xsi:type="dcterms:W3CDTF">2016-03-03T17:21:19Z</dcterms:modified>
</cp:coreProperties>
</file>