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62" r:id="rId6"/>
    <p:sldId id="266" r:id="rId7"/>
    <p:sldId id="267" r:id="rId8"/>
    <p:sldId id="268" r:id="rId9"/>
    <p:sldId id="270" r:id="rId10"/>
    <p:sldId id="271" r:id="rId11"/>
    <p:sldId id="273" r:id="rId12"/>
    <p:sldId id="274" r:id="rId13"/>
    <p:sldId id="276" r:id="rId14"/>
    <p:sldId id="277" r:id="rId15"/>
    <p:sldId id="293" r:id="rId16"/>
    <p:sldId id="294" r:id="rId17"/>
    <p:sldId id="295" r:id="rId18"/>
    <p:sldId id="296" r:id="rId19"/>
    <p:sldId id="29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AB988-DB7E-420D-8A20-796C5927EB77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A77AC-2520-41C7-AC60-7FB42C503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3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http://westernreservepublicmedia.org/middleages/crusade_rhymes.htm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A77AC-2520-41C7-AC60-7FB42C5039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C45F-F8BA-4FD2-B9A2-AC15A30D7D82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9194-F581-42D9-B8A0-DF634ADC1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C45F-F8BA-4FD2-B9A2-AC15A30D7D82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9194-F581-42D9-B8A0-DF634ADC1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C45F-F8BA-4FD2-B9A2-AC15A30D7D82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9194-F581-42D9-B8A0-DF634ADC1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C45F-F8BA-4FD2-B9A2-AC15A30D7D82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9194-F581-42D9-B8A0-DF634ADC1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C45F-F8BA-4FD2-B9A2-AC15A30D7D82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9194-F581-42D9-B8A0-DF634ADC1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C45F-F8BA-4FD2-B9A2-AC15A30D7D82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9194-F581-42D9-B8A0-DF634ADC1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C45F-F8BA-4FD2-B9A2-AC15A30D7D82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9194-F581-42D9-B8A0-DF634ADC1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C45F-F8BA-4FD2-B9A2-AC15A30D7D82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9194-F581-42D9-B8A0-DF634ADC1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C45F-F8BA-4FD2-B9A2-AC15A30D7D82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9194-F581-42D9-B8A0-DF634ADC1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C45F-F8BA-4FD2-B9A2-AC15A30D7D82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89194-F581-42D9-B8A0-DF634ADC1B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C45F-F8BA-4FD2-B9A2-AC15A30D7D82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89194-F581-42D9-B8A0-DF634ADC1B7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E189194-F581-42D9-B8A0-DF634ADC1B7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BA0C45F-F8BA-4FD2-B9A2-AC15A30D7D82}" type="datetimeFigureOut">
              <a:rPr lang="en-US" smtClean="0"/>
              <a:t>5/10/2016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events caused the Crusades?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9642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55941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5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33400"/>
            <a:ext cx="7620000" cy="1143000"/>
          </a:xfrm>
        </p:spPr>
        <p:txBody>
          <a:bodyPr/>
          <a:lstStyle/>
          <a:p>
            <a:r>
              <a:rPr lang="en-US" dirty="0" smtClean="0"/>
              <a:t>Movement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48768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 smtClean="0"/>
              <a:t>1096, the pope called  on Christian Crusaders to take the Holy Land away from the Muslims who controlled it.</a:t>
            </a:r>
          </a:p>
          <a:p>
            <a:endParaRPr lang="en-US" dirty="0"/>
          </a:p>
          <a:p>
            <a:r>
              <a:rPr lang="en-US" dirty="0" smtClean="0"/>
              <a:t>Abased on the map below, which direction di the Crusaders travel?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33800"/>
            <a:ext cx="4191000" cy="275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8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Crusades was a series of military expeditions from Christian Europe to Jerusalem (located in present day Palestine) issued by the Pope, which is also known as the Holy land, between 1000’s and 1200’s.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3124200"/>
            <a:ext cx="5620159" cy="342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5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1676400"/>
          </a:xfrm>
        </p:spPr>
        <p:txBody>
          <a:bodyPr/>
          <a:lstStyle/>
          <a:p>
            <a:r>
              <a:rPr lang="en-US" sz="4800" dirty="0" smtClean="0"/>
              <a:t>The Crusades will leave a lasting impact on European politics and society!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57600"/>
            <a:ext cx="458921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1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Map Assignment: The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 hard to understand the Crusades if you do not understand how the world looked in the 11th century. Therefore I have put together a very fun and informative map assignment for you. </a:t>
            </a:r>
            <a:r>
              <a:rPr lang="en-US" dirty="0" smtClean="0"/>
              <a:t>To </a:t>
            </a:r>
            <a:r>
              <a:rPr lang="en-US" dirty="0"/>
              <a:t>complete it, </a:t>
            </a:r>
            <a:r>
              <a:rPr lang="en-US" dirty="0" smtClean="0"/>
              <a:t>you will need: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“My Map of the Crusades” Directions</a:t>
            </a:r>
          </a:p>
          <a:p>
            <a:pPr lvl="1"/>
            <a:r>
              <a:rPr lang="en-US" dirty="0" smtClean="0"/>
              <a:t>The following colored pencils colors</a:t>
            </a:r>
          </a:p>
          <a:p>
            <a:pPr lvl="2"/>
            <a:r>
              <a:rPr lang="en-US" dirty="0" smtClean="0"/>
              <a:t>Brown</a:t>
            </a:r>
          </a:p>
          <a:p>
            <a:pPr lvl="2"/>
            <a:r>
              <a:rPr lang="en-US" dirty="0" smtClean="0"/>
              <a:t>Dark Green</a:t>
            </a:r>
          </a:p>
          <a:p>
            <a:pPr lvl="2"/>
            <a:r>
              <a:rPr lang="en-US" dirty="0" smtClean="0"/>
              <a:t>Light Green</a:t>
            </a:r>
          </a:p>
          <a:p>
            <a:pPr lvl="2"/>
            <a:r>
              <a:rPr lang="en-US" dirty="0" smtClean="0"/>
              <a:t>Dark Purple</a:t>
            </a:r>
          </a:p>
          <a:p>
            <a:pPr lvl="2"/>
            <a:r>
              <a:rPr lang="en-US" dirty="0" smtClean="0"/>
              <a:t>Light Purple</a:t>
            </a:r>
          </a:p>
          <a:p>
            <a:pPr lvl="2"/>
            <a:r>
              <a:rPr lang="en-US" dirty="0" smtClean="0"/>
              <a:t>Blue</a:t>
            </a:r>
          </a:p>
          <a:p>
            <a:pPr lvl="2"/>
            <a:r>
              <a:rPr lang="en-US" dirty="0" smtClean="0"/>
              <a:t>Red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following  4 maps.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5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8439031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060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" y="609600"/>
            <a:ext cx="8372396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778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7811086" cy="585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79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7848600" cy="627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270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Why did the Christians begin a series of wars to conquer Jerusalem/Holy Land and Palestine?</a:t>
            </a:r>
          </a:p>
          <a:p>
            <a:endParaRPr lang="en-US" sz="2800" dirty="0" smtClean="0"/>
          </a:p>
          <a:p>
            <a:r>
              <a:rPr lang="en-US" sz="2800" dirty="0" smtClean="0"/>
              <a:t>How the Crusades continue to affect the world today?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317" y="823303"/>
            <a:ext cx="7543800" cy="1310298"/>
          </a:xfrm>
        </p:spPr>
        <p:txBody>
          <a:bodyPr>
            <a:normAutofit/>
          </a:bodyPr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77534"/>
            <a:ext cx="6461760" cy="1066800"/>
          </a:xfrm>
        </p:spPr>
        <p:txBody>
          <a:bodyPr/>
          <a:lstStyle/>
          <a:p>
            <a:r>
              <a:rPr lang="en-US" dirty="0" smtClean="0"/>
              <a:t>1096-1204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16" y="2819400"/>
            <a:ext cx="6519583" cy="373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43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will be able to identify and describe factors that </a:t>
            </a:r>
            <a:r>
              <a:rPr lang="en-US" dirty="0" smtClean="0"/>
              <a:t>contributed </a:t>
            </a:r>
            <a:r>
              <a:rPr lang="en-US" dirty="0"/>
              <a:t>to </a:t>
            </a:r>
            <a:r>
              <a:rPr lang="en-US" dirty="0" smtClean="0"/>
              <a:t>disputes between different groups during the </a:t>
            </a:r>
            <a:r>
              <a:rPr lang="en-US" dirty="0"/>
              <a:t>Crusades.</a:t>
            </a:r>
            <a:endParaRPr lang="en-US" b="0" dirty="0" smtClean="0">
              <a:effectLst/>
            </a:endParaRPr>
          </a:p>
          <a:p>
            <a:endParaRPr lang="en-US" dirty="0"/>
          </a:p>
          <a:p>
            <a:r>
              <a:rPr lang="en-US" dirty="0" smtClean="0"/>
              <a:t>Success </a:t>
            </a:r>
            <a:r>
              <a:rPr lang="en-US" dirty="0"/>
              <a:t>Criteria: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Analyze Maps</a:t>
            </a:r>
          </a:p>
          <a:p>
            <a:pPr lvl="1"/>
            <a:r>
              <a:rPr lang="en-US" dirty="0" smtClean="0"/>
              <a:t>Make inferences to answer questions</a:t>
            </a:r>
          </a:p>
          <a:p>
            <a:pPr lvl="1"/>
            <a:r>
              <a:rPr lang="en-US" dirty="0" smtClean="0"/>
              <a:t>Explain causes of conflicts </a:t>
            </a:r>
            <a:r>
              <a:rPr lang="en-US" dirty="0"/>
              <a:t>among Eurasian </a:t>
            </a:r>
            <a:r>
              <a:rPr lang="en-US" dirty="0" smtClean="0"/>
              <a:t>powers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 smtClean="0"/>
              <a:t>Middle Ages</a:t>
            </a:r>
          </a:p>
          <a:p>
            <a:pPr algn="ctr"/>
            <a:r>
              <a:rPr lang="en-US" dirty="0" smtClean="0"/>
              <a:t>Chivalry</a:t>
            </a:r>
          </a:p>
          <a:p>
            <a:pPr algn="ctr"/>
            <a:r>
              <a:rPr lang="en-US" dirty="0" smtClean="0"/>
              <a:t>Guilds</a:t>
            </a:r>
          </a:p>
          <a:p>
            <a:pPr algn="ctr"/>
            <a:r>
              <a:rPr lang="en-US" dirty="0" smtClean="0"/>
              <a:t>Crusades</a:t>
            </a:r>
          </a:p>
          <a:p>
            <a:pPr algn="ctr"/>
            <a:r>
              <a:rPr lang="en-US" dirty="0" smtClean="0"/>
              <a:t>Feudalism  </a:t>
            </a:r>
          </a:p>
          <a:p>
            <a:pPr algn="ctr"/>
            <a:r>
              <a:rPr lang="en-US" dirty="0" smtClean="0"/>
              <a:t>Manor</a:t>
            </a:r>
          </a:p>
          <a:p>
            <a:pPr algn="ctr"/>
            <a:r>
              <a:rPr lang="en-US" dirty="0" smtClean="0"/>
              <a:t>Vassals</a:t>
            </a:r>
          </a:p>
          <a:p>
            <a:pPr algn="ctr"/>
            <a:r>
              <a:rPr lang="en-US" dirty="0" smtClean="0"/>
              <a:t>Lord  </a:t>
            </a:r>
          </a:p>
          <a:p>
            <a:pPr algn="ctr"/>
            <a:r>
              <a:rPr lang="en-US" dirty="0" smtClean="0"/>
              <a:t>Serfs</a:t>
            </a:r>
          </a:p>
          <a:p>
            <a:pPr algn="ctr"/>
            <a:r>
              <a:rPr lang="en-US" dirty="0" smtClean="0"/>
              <a:t>Charlemagne</a:t>
            </a:r>
          </a:p>
          <a:p>
            <a:pPr algn="ctr"/>
            <a:r>
              <a:rPr lang="en-US" dirty="0" smtClean="0"/>
              <a:t>Clergy</a:t>
            </a:r>
          </a:p>
          <a:p>
            <a:pPr algn="ctr"/>
            <a:r>
              <a:rPr lang="en-US" dirty="0" smtClean="0"/>
              <a:t>Bubonic Plague</a:t>
            </a:r>
          </a:p>
          <a:p>
            <a:pPr algn="ctr"/>
            <a:r>
              <a:rPr lang="en-US" dirty="0" smtClean="0"/>
              <a:t>Migrate</a:t>
            </a:r>
          </a:p>
          <a:p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19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5029200"/>
            <a:ext cx="7659687" cy="11684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3100" dirty="0" smtClean="0"/>
              <a:t>The Roman Catholic Church gains strength throughout the middle ages</a:t>
            </a:r>
            <a:endParaRPr lang="en-US" sz="31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85800" y="3352800"/>
            <a:ext cx="6135687" cy="16335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838201"/>
            <a:ext cx="3938481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0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Power of the </a:t>
            </a:r>
            <a:br>
              <a:rPr lang="en-US" b="1" dirty="0" smtClean="0"/>
            </a:br>
            <a:r>
              <a:rPr lang="en-US" b="1" dirty="0" smtClean="0"/>
              <a:t>Roman Catholic Church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the fall of Rome, the Church grew in power and acted as a unifying force in Europe</a:t>
            </a:r>
          </a:p>
          <a:p>
            <a:r>
              <a:rPr lang="en-US" dirty="0" smtClean="0"/>
              <a:t>Christian missionaries converted the pagan barbarian tribes of Europe</a:t>
            </a:r>
          </a:p>
          <a:p>
            <a:r>
              <a:rPr lang="en-US" dirty="0" smtClean="0"/>
              <a:t>Many groups adopted the Latin alphabet</a:t>
            </a:r>
          </a:p>
          <a:p>
            <a:r>
              <a:rPr lang="en-US" dirty="0"/>
              <a:t>The Church served the political, social, and religious needs of the </a:t>
            </a:r>
            <a:r>
              <a:rPr lang="en-US" dirty="0" smtClean="0"/>
              <a:t>people.</a:t>
            </a:r>
            <a:endParaRPr lang="en-US" dirty="0"/>
          </a:p>
          <a:p>
            <a:r>
              <a:rPr lang="en-US" dirty="0"/>
              <a:t>Daily life revolved around the Christian calendar—a cycle of feast days, and holy 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3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0480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/>
              <a:t>In the Middle Ages, almost all Europeans were Christians and members of the Roman Catholic Church.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Southwest Asia, most people were Muslims.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799"/>
            <a:ext cx="5562600" cy="268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4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Terms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Islam and Muslim are words that are both interconnected and are used to represent the message and religion revealed to Prophet Muhammad. </a:t>
            </a:r>
            <a:endParaRPr lang="en-US" dirty="0" smtClean="0"/>
          </a:p>
          <a:p>
            <a:r>
              <a:rPr lang="en-US" b="1" dirty="0" smtClean="0"/>
              <a:t>I </a:t>
            </a:r>
            <a:r>
              <a:rPr lang="en-US" b="1" dirty="0"/>
              <a:t>am a Muslim, my religion is Islam.</a:t>
            </a:r>
          </a:p>
        </p:txBody>
      </p:sp>
    </p:spTree>
    <p:extLst>
      <p:ext uri="{BB962C8B-B14F-4D97-AF65-F5344CB8AC3E}">
        <p14:creationId xmlns:p14="http://schemas.microsoft.com/office/powerpoint/2010/main" val="343216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Non-Christians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Jewish communities existed in Europe for centuries. Many Jewish people were moneylenders since Christians were not allowed to enter that profession of lending money.</a:t>
            </a:r>
          </a:p>
          <a:p>
            <a:r>
              <a:rPr lang="en-US" dirty="0" smtClean="0"/>
              <a:t>As Europe became more Christianized, tolerance for non-Christians decreased</a:t>
            </a:r>
          </a:p>
          <a:p>
            <a:r>
              <a:rPr lang="en-US" dirty="0" smtClean="0"/>
              <a:t>Jews sought refuge in Eastern Europe and the Holy 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8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447</Words>
  <Application>Microsoft Office PowerPoint</Application>
  <PresentationFormat>On-screen Show (4:3)</PresentationFormat>
  <Paragraphs>69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Adjacency</vt:lpstr>
      <vt:lpstr>Warm Up</vt:lpstr>
      <vt:lpstr>The Crusades</vt:lpstr>
      <vt:lpstr>Learning Target</vt:lpstr>
      <vt:lpstr>Key Vocabulary</vt:lpstr>
      <vt:lpstr>The Roman Catholic Church gains strength throughout the middle ages</vt:lpstr>
      <vt:lpstr>The Power of the  Roman Catholic Church</vt:lpstr>
      <vt:lpstr>In the Middle Ages, almost all Europeans were Christians and members of the Roman Catholic Church.   IN Southwest Asia, most people were Muslims. </vt:lpstr>
      <vt:lpstr>Understanding Terms</vt:lpstr>
      <vt:lpstr>Non-Christians</vt:lpstr>
      <vt:lpstr>The Crusades</vt:lpstr>
      <vt:lpstr>Movement </vt:lpstr>
      <vt:lpstr>The Crusades</vt:lpstr>
      <vt:lpstr>The Crusades will leave a lasting impact on European politics and society!</vt:lpstr>
      <vt:lpstr>A Map Assignment: The Crusades</vt:lpstr>
      <vt:lpstr>PowerPoint Presentation</vt:lpstr>
      <vt:lpstr>PowerPoint Presentation</vt:lpstr>
      <vt:lpstr>PowerPoint Presentation</vt:lpstr>
      <vt:lpstr>PowerPoint Presentation</vt:lpstr>
      <vt:lpstr>Processing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</dc:title>
  <dc:creator>Meghan Law</dc:creator>
  <cp:lastModifiedBy>Meghan Law</cp:lastModifiedBy>
  <cp:revision>14</cp:revision>
  <dcterms:created xsi:type="dcterms:W3CDTF">2016-05-10T15:01:34Z</dcterms:created>
  <dcterms:modified xsi:type="dcterms:W3CDTF">2016-05-10T15:36:07Z</dcterms:modified>
</cp:coreProperties>
</file>