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2" r:id="rId2"/>
    <p:sldId id="269" r:id="rId3"/>
    <p:sldId id="256" r:id="rId4"/>
    <p:sldId id="257" r:id="rId5"/>
    <p:sldId id="268" r:id="rId6"/>
    <p:sldId id="267" r:id="rId7"/>
    <p:sldId id="258" r:id="rId8"/>
    <p:sldId id="266" r:id="rId9"/>
    <p:sldId id="259" r:id="rId10"/>
    <p:sldId id="261" r:id="rId11"/>
    <p:sldId id="263" r:id="rId12"/>
    <p:sldId id="265" r:id="rId13"/>
    <p:sldId id="264"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10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6937C45-E10C-417A-96A4-A1C3D1F884CC}" type="datetimeFigureOut">
              <a:rPr lang="en-US" smtClean="0"/>
              <a:t>5/13/2015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29285D-D70E-4F62-809E-1929C462CBE6}"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937C45-E10C-417A-96A4-A1C3D1F884CC}" type="datetimeFigureOut">
              <a:rPr lang="en-US" smtClean="0"/>
              <a:t>5/13/2015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29285D-D70E-4F62-809E-1929C462CBE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937C45-E10C-417A-96A4-A1C3D1F884CC}" type="datetimeFigureOut">
              <a:rPr lang="en-US" smtClean="0"/>
              <a:t>5/13/2015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29285D-D70E-4F62-809E-1929C462CBE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937C45-E10C-417A-96A4-A1C3D1F884CC}" type="datetimeFigureOut">
              <a:rPr lang="en-US" smtClean="0"/>
              <a:t>5/13/2015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29285D-D70E-4F62-809E-1929C462CBE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937C45-E10C-417A-96A4-A1C3D1F884CC}" type="datetimeFigureOut">
              <a:rPr lang="en-US" smtClean="0"/>
              <a:t>5/13/2015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29285D-D70E-4F62-809E-1929C462CBE6}"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6937C45-E10C-417A-96A4-A1C3D1F884CC}" type="datetimeFigureOut">
              <a:rPr lang="en-US" smtClean="0"/>
              <a:t>5/13/2015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29285D-D70E-4F62-809E-1929C462CBE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6937C45-E10C-417A-96A4-A1C3D1F884CC}" type="datetimeFigureOut">
              <a:rPr lang="en-US" smtClean="0"/>
              <a:t>5/13/2015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29285D-D70E-4F62-809E-1929C462CBE6}"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937C45-E10C-417A-96A4-A1C3D1F884CC}" type="datetimeFigureOut">
              <a:rPr lang="en-US" smtClean="0"/>
              <a:t>5/13/2015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29285D-D70E-4F62-809E-1929C462CBE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937C45-E10C-417A-96A4-A1C3D1F884CC}" type="datetimeFigureOut">
              <a:rPr lang="en-US" smtClean="0"/>
              <a:t>5/13/2015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29285D-D70E-4F62-809E-1929C462CBE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937C45-E10C-417A-96A4-A1C3D1F884CC}" type="datetimeFigureOut">
              <a:rPr lang="en-US" smtClean="0"/>
              <a:t>5/13/2015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29285D-D70E-4F62-809E-1929C462CBE6}"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937C45-E10C-417A-96A4-A1C3D1F884CC}" type="datetimeFigureOut">
              <a:rPr lang="en-US" smtClean="0"/>
              <a:t>5/13/2015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29285D-D70E-4F62-809E-1929C462CBE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66937C45-E10C-417A-96A4-A1C3D1F884CC}" type="datetimeFigureOut">
              <a:rPr lang="en-US" smtClean="0"/>
              <a:t>5/13/2015</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D29285D-D70E-4F62-809E-1929C462CBE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www.everyculture.com/" TargetMode="External"/><Relationship Id="rId3" Type="http://schemas.openxmlformats.org/officeDocument/2006/relationships/hyperlink" Target="http://www.countryreports.com/" TargetMode="External"/><Relationship Id="rId7" Type="http://schemas.openxmlformats.org/officeDocument/2006/relationships/hyperlink" Target="http://news.bbc.co.uk/2/hi/country_profiles/default.stm" TargetMode="External"/><Relationship Id="rId12" Type="http://schemas.openxmlformats.org/officeDocument/2006/relationships/hyperlink" Target="http://pspl.culture-quest.com/" TargetMode="External"/><Relationship Id="rId2" Type="http://schemas.openxmlformats.org/officeDocument/2006/relationships/hyperlink" Target="http://www.nationalgeographic.com/" TargetMode="External"/><Relationship Id="rId1" Type="http://schemas.openxmlformats.org/officeDocument/2006/relationships/slideLayout" Target="../slideLayouts/slideLayout2.xml"/><Relationship Id="rId6" Type="http://schemas.openxmlformats.org/officeDocument/2006/relationships/hyperlink" Target="http://www.timeforkids.com/around-the-world" TargetMode="External"/><Relationship Id="rId11" Type="http://schemas.openxmlformats.org/officeDocument/2006/relationships/hyperlink" Target="http://www.walksofitaly.com/" TargetMode="External"/><Relationship Id="rId5" Type="http://schemas.openxmlformats.org/officeDocument/2006/relationships/hyperlink" Target="http://www.factmonster.com/" TargetMode="External"/><Relationship Id="rId10" Type="http://schemas.openxmlformats.org/officeDocument/2006/relationships/hyperlink" Target="http://people.howstuffworks.com/" TargetMode="External"/><Relationship Id="rId4" Type="http://schemas.openxmlformats.org/officeDocument/2006/relationships/hyperlink" Target="http://www.countrystudies.us/" TargetMode="External"/><Relationship Id="rId9" Type="http://schemas.openxmlformats.org/officeDocument/2006/relationships/hyperlink" Target="http://www.livescience.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a:t>
            </a:r>
            <a:endParaRPr lang="en-US" dirty="0"/>
          </a:p>
        </p:txBody>
      </p:sp>
      <p:sp>
        <p:nvSpPr>
          <p:cNvPr id="3" name="Content Placeholder 2"/>
          <p:cNvSpPr>
            <a:spLocks noGrp="1"/>
          </p:cNvSpPr>
          <p:nvPr>
            <p:ph idx="1"/>
          </p:nvPr>
        </p:nvSpPr>
        <p:spPr/>
        <p:txBody>
          <a:bodyPr/>
          <a:lstStyle/>
          <a:p>
            <a:r>
              <a:rPr lang="en-US" dirty="0" smtClean="0"/>
              <a:t>Please pick up your spiral, sit in your assigned seat, and take out your Universals Magazine Project sheet to wait for further directions.</a:t>
            </a:r>
            <a:endParaRPr lang="en-US" dirty="0"/>
          </a:p>
        </p:txBody>
      </p:sp>
    </p:spTree>
    <p:extLst>
      <p:ext uri="{BB962C8B-B14F-4D97-AF65-F5344CB8AC3E}">
        <p14:creationId xmlns:p14="http://schemas.microsoft.com/office/powerpoint/2010/main" val="37455759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type="body" idx="1"/>
          </p:nvPr>
        </p:nvSpPr>
        <p:spPr/>
        <p:txBody>
          <a:bodyPr>
            <a:normAutofit fontScale="92500" lnSpcReduction="20000"/>
          </a:bodyPr>
          <a:lstStyle/>
          <a:p>
            <a:r>
              <a:rPr lang="en-US" dirty="0"/>
              <a:t>There will be five days of class time used on this assignment, but you must do the bulk of this outside of class. Please follow the rubric, and please follow the checklist to stay caught up and on task.</a:t>
            </a:r>
          </a:p>
          <a:p>
            <a:r>
              <a:rPr lang="en-US" dirty="0"/>
              <a:t> </a:t>
            </a:r>
          </a:p>
          <a:p>
            <a:endParaRPr lang="en-US" dirty="0"/>
          </a:p>
        </p:txBody>
      </p:sp>
    </p:spTree>
    <p:extLst>
      <p:ext uri="{BB962C8B-B14F-4D97-AF65-F5344CB8AC3E}">
        <p14:creationId xmlns:p14="http://schemas.microsoft.com/office/powerpoint/2010/main" val="9843854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609600"/>
            <a:ext cx="8229600" cy="5516563"/>
          </a:xfrm>
        </p:spPr>
        <p:txBody>
          <a:bodyPr>
            <a:normAutofit fontScale="62500" lnSpcReduction="20000"/>
          </a:bodyPr>
          <a:lstStyle/>
          <a:p>
            <a:pPr marL="0" indent="0">
              <a:buNone/>
            </a:pPr>
            <a:r>
              <a:rPr lang="en-US" dirty="0"/>
              <a:t> </a:t>
            </a:r>
            <a:r>
              <a:rPr lang="en-US" b="1" u="sng" dirty="0" smtClean="0"/>
              <a:t>Checklist</a:t>
            </a:r>
            <a:r>
              <a:rPr lang="en-US" b="1" u="sng" dirty="0"/>
              <a:t>:</a:t>
            </a:r>
            <a:endParaRPr lang="en-US" dirty="0"/>
          </a:p>
          <a:p>
            <a:pPr marL="0" indent="0">
              <a:buNone/>
            </a:pPr>
            <a:r>
              <a:rPr lang="en-US" dirty="0" smtClean="0"/>
              <a:t>___ Monday  5/11 – Project Introduced/Work Day. Decide on the 6 universals of culture you would like to write about. </a:t>
            </a:r>
            <a:r>
              <a:rPr lang="en-US" b="1" dirty="0" smtClean="0"/>
              <a:t>GOAL: 1 Universals DONE for homework </a:t>
            </a:r>
          </a:p>
          <a:p>
            <a:pPr marL="0" indent="0">
              <a:buNone/>
            </a:pPr>
            <a:endParaRPr lang="en-US" dirty="0"/>
          </a:p>
          <a:p>
            <a:pPr marL="0" indent="0">
              <a:buNone/>
            </a:pPr>
            <a:r>
              <a:rPr lang="en-US" dirty="0"/>
              <a:t>___ Tuesday 5/12 – Work Day. Come to class with one universal already done. In class complete one-two </a:t>
            </a:r>
            <a:r>
              <a:rPr lang="en-US" dirty="0" smtClean="0"/>
              <a:t>more </a:t>
            </a:r>
            <a:r>
              <a:rPr lang="en-US" dirty="0"/>
              <a:t>universals. </a:t>
            </a:r>
            <a:r>
              <a:rPr lang="en-US" b="1" dirty="0"/>
              <a:t>GOAL: 3 Universals DONE at end of class</a:t>
            </a:r>
            <a:endParaRPr lang="en-US" dirty="0"/>
          </a:p>
          <a:p>
            <a:pPr marL="0" indent="0">
              <a:buNone/>
            </a:pPr>
            <a:endParaRPr lang="en-US" dirty="0" smtClean="0"/>
          </a:p>
          <a:p>
            <a:pPr marL="0" indent="0">
              <a:buNone/>
            </a:pPr>
            <a:r>
              <a:rPr lang="en-US" dirty="0" smtClean="0"/>
              <a:t>___ </a:t>
            </a:r>
            <a:r>
              <a:rPr lang="en-US" dirty="0"/>
              <a:t>Wednesday 5/13 – Work Day. Come to class with AT LEAST THREE pages to be checked during class. Complete one-two more during class. </a:t>
            </a:r>
            <a:r>
              <a:rPr lang="en-US" b="1" dirty="0"/>
              <a:t>GOAL: 4 Universals DONE</a:t>
            </a:r>
            <a:endParaRPr lang="en-US" dirty="0"/>
          </a:p>
          <a:p>
            <a:pPr marL="0" indent="0">
              <a:buNone/>
            </a:pPr>
            <a:r>
              <a:rPr lang="en-US" dirty="0"/>
              <a:t> </a:t>
            </a:r>
          </a:p>
          <a:p>
            <a:pPr marL="0" indent="0">
              <a:buNone/>
            </a:pPr>
            <a:r>
              <a:rPr lang="en-US" dirty="0"/>
              <a:t>____ Thursday 5/14 – Work Day. Come to class with AT LEAST FOUR pages to be checked during class. Complete one-	two more during class. </a:t>
            </a:r>
            <a:r>
              <a:rPr lang="en-US" b="1" dirty="0"/>
              <a:t>GOAL: 6 Universals DONE</a:t>
            </a:r>
            <a:r>
              <a:rPr lang="en-US" dirty="0"/>
              <a:t>. See sample magazine and start your own magazine. </a:t>
            </a:r>
            <a:r>
              <a:rPr lang="en-US" b="1" dirty="0"/>
              <a:t>Type 2 universals in class</a:t>
            </a:r>
            <a:endParaRPr lang="en-US" dirty="0"/>
          </a:p>
          <a:p>
            <a:pPr marL="0" indent="0">
              <a:buNone/>
            </a:pPr>
            <a:r>
              <a:rPr lang="en-US" b="1" dirty="0"/>
              <a:t> </a:t>
            </a:r>
            <a:endParaRPr lang="en-US" dirty="0"/>
          </a:p>
          <a:p>
            <a:pPr marL="0" indent="0">
              <a:buNone/>
            </a:pPr>
            <a:r>
              <a:rPr lang="en-US" dirty="0"/>
              <a:t>____ Friday 5/15 –Come to class with ALL SIX pages to be checked during class. Spend the period finishing up typing the redo of your Universals in class.  ALL </a:t>
            </a:r>
            <a:r>
              <a:rPr lang="en-US" b="1" dirty="0"/>
              <a:t>6 UNIVERSALS TYPED BY TODAY!</a:t>
            </a:r>
            <a:endParaRPr lang="en-US" dirty="0"/>
          </a:p>
          <a:p>
            <a:pPr marL="0" indent="0">
              <a:buNone/>
            </a:pPr>
            <a:r>
              <a:rPr lang="en-US" dirty="0"/>
              <a:t> </a:t>
            </a:r>
          </a:p>
          <a:p>
            <a:pPr marL="0" indent="0">
              <a:buNone/>
            </a:pPr>
            <a:r>
              <a:rPr lang="en-US" dirty="0"/>
              <a:t>____ Weekend Homework – </a:t>
            </a:r>
            <a:r>
              <a:rPr lang="en-US" b="1" dirty="0"/>
              <a:t>Start to decorate/ edit your magazine</a:t>
            </a:r>
            <a:endParaRPr lang="en-US" dirty="0"/>
          </a:p>
          <a:p>
            <a:pPr marL="0" indent="0">
              <a:buNone/>
            </a:pPr>
            <a:r>
              <a:rPr lang="en-US" b="1" dirty="0"/>
              <a:t>MAKE SURE TO CREATE A COVER, NUMBER PAGES, PUT YOUR FIRST AND LAST NAME ALONG WITH PERIOD ON THE BACK PAGE</a:t>
            </a:r>
            <a:endParaRPr lang="en-US" dirty="0"/>
          </a:p>
          <a:p>
            <a:pPr marL="0" indent="0">
              <a:buNone/>
            </a:pPr>
            <a:r>
              <a:rPr lang="en-US" dirty="0"/>
              <a:t> </a:t>
            </a:r>
          </a:p>
          <a:p>
            <a:pPr marL="0" indent="0">
              <a:buNone/>
            </a:pPr>
            <a:r>
              <a:rPr lang="en-US" dirty="0"/>
              <a:t>____ Monday 5/18 –</a:t>
            </a:r>
            <a:r>
              <a:rPr lang="en-US" b="1" dirty="0"/>
              <a:t> </a:t>
            </a:r>
            <a:r>
              <a:rPr lang="en-US" dirty="0"/>
              <a:t>Finish decorating/editing your magazine. </a:t>
            </a:r>
            <a:r>
              <a:rPr lang="en-US" b="1" u="sng" dirty="0"/>
              <a:t>LAST DAY IN CLASS!!!</a:t>
            </a:r>
            <a:r>
              <a:rPr lang="en-US" b="1" dirty="0"/>
              <a:t>  </a:t>
            </a:r>
            <a:r>
              <a:rPr lang="en-US" b="1" u="sng" dirty="0"/>
              <a:t>DUE TODAY!!!</a:t>
            </a:r>
            <a:endParaRPr lang="en-US" dirty="0"/>
          </a:p>
          <a:p>
            <a:endParaRPr lang="en-US" dirty="0"/>
          </a:p>
        </p:txBody>
      </p:sp>
    </p:spTree>
    <p:extLst>
      <p:ext uri="{BB962C8B-B14F-4D97-AF65-F5344CB8AC3E}">
        <p14:creationId xmlns:p14="http://schemas.microsoft.com/office/powerpoint/2010/main" val="34120210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Sign Up</a:t>
            </a:r>
            <a:endParaRPr lang="en-US"/>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1270344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a:t>
            </a:r>
            <a:endParaRPr lang="en-US" dirty="0"/>
          </a:p>
        </p:txBody>
      </p:sp>
      <p:sp>
        <p:nvSpPr>
          <p:cNvPr id="3" name="Content Placeholder 2"/>
          <p:cNvSpPr>
            <a:spLocks noGrp="1"/>
          </p:cNvSpPr>
          <p:nvPr>
            <p:ph idx="1"/>
          </p:nvPr>
        </p:nvSpPr>
        <p:spPr/>
        <p:txBody>
          <a:bodyPr/>
          <a:lstStyle/>
          <a:p>
            <a:r>
              <a:rPr lang="en-US" b="1" dirty="0" smtClean="0"/>
              <a:t>GOAL: 3 Universals DONE by the beginning of class tomorrow</a:t>
            </a:r>
            <a:endParaRPr lang="en-US" dirty="0" smtClean="0"/>
          </a:p>
          <a:p>
            <a:endParaRPr lang="en-US" dirty="0"/>
          </a:p>
        </p:txBody>
      </p:sp>
    </p:spTree>
    <p:extLst>
      <p:ext uri="{BB962C8B-B14F-4D97-AF65-F5344CB8AC3E}">
        <p14:creationId xmlns:p14="http://schemas.microsoft.com/office/powerpoint/2010/main" val="4012072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a:t>
            </a:r>
            <a:endParaRPr lang="en-US" dirty="0"/>
          </a:p>
        </p:txBody>
      </p:sp>
      <p:sp>
        <p:nvSpPr>
          <p:cNvPr id="3" name="Content Placeholder 2"/>
          <p:cNvSpPr>
            <a:spLocks noGrp="1"/>
          </p:cNvSpPr>
          <p:nvPr>
            <p:ph idx="1"/>
          </p:nvPr>
        </p:nvSpPr>
        <p:spPr/>
        <p:txBody>
          <a:bodyPr/>
          <a:lstStyle/>
          <a:p>
            <a:r>
              <a:rPr lang="en-US" b="1" dirty="0" smtClean="0"/>
              <a:t>To have all </a:t>
            </a:r>
            <a:r>
              <a:rPr lang="en-US" b="1" dirty="0" smtClean="0"/>
              <a:t>6 </a:t>
            </a:r>
            <a:r>
              <a:rPr lang="en-US" b="1" dirty="0" smtClean="0"/>
              <a:t>Universals DONE by the beginning of class tomorrow</a:t>
            </a:r>
            <a:endParaRPr lang="en-US" dirty="0" smtClean="0"/>
          </a:p>
          <a:p>
            <a:endParaRPr lang="en-US" dirty="0"/>
          </a:p>
        </p:txBody>
      </p:sp>
    </p:spTree>
    <p:extLst>
      <p:ext uri="{BB962C8B-B14F-4D97-AF65-F5344CB8AC3E}">
        <p14:creationId xmlns:p14="http://schemas.microsoft.com/office/powerpoint/2010/main" val="12496590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a:t>
            </a:r>
            <a:endParaRPr lang="en-US" dirty="0"/>
          </a:p>
        </p:txBody>
      </p:sp>
      <p:sp>
        <p:nvSpPr>
          <p:cNvPr id="3" name="Content Placeholder 2"/>
          <p:cNvSpPr>
            <a:spLocks noGrp="1"/>
          </p:cNvSpPr>
          <p:nvPr>
            <p:ph idx="1"/>
          </p:nvPr>
        </p:nvSpPr>
        <p:spPr/>
        <p:txBody>
          <a:bodyPr/>
          <a:lstStyle/>
          <a:p>
            <a:r>
              <a:rPr lang="en-US" dirty="0" smtClean="0"/>
              <a:t>Please </a:t>
            </a:r>
            <a:r>
              <a:rPr lang="en-US" dirty="0" smtClean="0"/>
              <a:t>take a seat </a:t>
            </a:r>
            <a:r>
              <a:rPr lang="en-US" dirty="0" smtClean="0"/>
              <a:t>and take out your Universals Magazine Project sheet to wait for further directions.</a:t>
            </a:r>
            <a:endParaRPr lang="en-US" dirty="0"/>
          </a:p>
        </p:txBody>
      </p:sp>
    </p:spTree>
    <p:extLst>
      <p:ext uri="{BB962C8B-B14F-4D97-AF65-F5344CB8AC3E}">
        <p14:creationId xmlns:p14="http://schemas.microsoft.com/office/powerpoint/2010/main" val="38460054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Universals of Culture Project</a:t>
            </a:r>
            <a:endParaRPr lang="en-US" dirty="0"/>
          </a:p>
        </p:txBody>
      </p:sp>
      <p:sp>
        <p:nvSpPr>
          <p:cNvPr id="3" name="Subtitle 2"/>
          <p:cNvSpPr>
            <a:spLocks noGrp="1"/>
          </p:cNvSpPr>
          <p:nvPr>
            <p:ph type="subTitle" idx="1"/>
          </p:nvPr>
        </p:nvSpPr>
        <p:spPr/>
        <p:txBody>
          <a:bodyPr/>
          <a:lstStyle/>
          <a:p>
            <a:r>
              <a:rPr lang="en-US" dirty="0"/>
              <a:t>Due Monday, May 18</a:t>
            </a:r>
            <a:r>
              <a:rPr lang="en-US" baseline="30000" dirty="0"/>
              <a:t>th</a:t>
            </a:r>
            <a:r>
              <a:rPr lang="en-US" dirty="0"/>
              <a:t> 2015</a:t>
            </a:r>
          </a:p>
          <a:p>
            <a:endParaRPr lang="en-US" dirty="0"/>
          </a:p>
        </p:txBody>
      </p:sp>
    </p:spTree>
    <p:extLst>
      <p:ext uri="{BB962C8B-B14F-4D97-AF65-F5344CB8AC3E}">
        <p14:creationId xmlns:p14="http://schemas.microsoft.com/office/powerpoint/2010/main" val="39206572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a:t>
            </a:r>
            <a:endParaRPr lang="en-US" dirty="0"/>
          </a:p>
        </p:txBody>
      </p:sp>
      <p:sp>
        <p:nvSpPr>
          <p:cNvPr id="3" name="Content Placeholder 2"/>
          <p:cNvSpPr>
            <a:spLocks noGrp="1"/>
          </p:cNvSpPr>
          <p:nvPr>
            <p:ph idx="1"/>
          </p:nvPr>
        </p:nvSpPr>
        <p:spPr>
          <a:xfrm>
            <a:off x="228600" y="1600200"/>
            <a:ext cx="8686800" cy="4876800"/>
          </a:xfrm>
        </p:spPr>
        <p:txBody>
          <a:bodyPr>
            <a:normAutofit/>
          </a:bodyPr>
          <a:lstStyle/>
          <a:p>
            <a:r>
              <a:rPr lang="en-US" dirty="0"/>
              <a:t>Your task is to use the universals of culture to showcase in a travel magazine what you have learned about one of the following modern day civilizations: </a:t>
            </a:r>
          </a:p>
          <a:p>
            <a:pPr marL="0" indent="0">
              <a:buNone/>
            </a:pPr>
            <a:endParaRPr lang="en-US" dirty="0"/>
          </a:p>
          <a:p>
            <a:pPr algn="ctr"/>
            <a:r>
              <a:rPr lang="en-US"/>
              <a:t>Middle </a:t>
            </a:r>
            <a:r>
              <a:rPr lang="en-US" smtClean="0"/>
              <a:t>East </a:t>
            </a:r>
            <a:endParaRPr lang="en-US" dirty="0" smtClean="0"/>
          </a:p>
          <a:p>
            <a:pPr marL="0" indent="0" algn="ctr">
              <a:buNone/>
            </a:pPr>
            <a:r>
              <a:rPr lang="en-US" dirty="0"/>
              <a:t>(</a:t>
            </a:r>
            <a:r>
              <a:rPr lang="en-US" dirty="0" smtClean="0"/>
              <a:t>Iran</a:t>
            </a:r>
            <a:r>
              <a:rPr lang="en-US" dirty="0"/>
              <a:t>, Iraq, Afghanistan, Israel, Saudi Arabia, </a:t>
            </a:r>
            <a:r>
              <a:rPr lang="en-US" dirty="0" smtClean="0"/>
              <a:t>Kuwait)</a:t>
            </a:r>
          </a:p>
          <a:p>
            <a:pPr algn="ctr"/>
            <a:r>
              <a:rPr lang="en-US" dirty="0" smtClean="0"/>
              <a:t>Egypt</a:t>
            </a:r>
          </a:p>
          <a:p>
            <a:pPr algn="ctr"/>
            <a:r>
              <a:rPr lang="en-US" dirty="0" smtClean="0"/>
              <a:t>India</a:t>
            </a:r>
          </a:p>
          <a:p>
            <a:pPr algn="ctr"/>
            <a:r>
              <a:rPr lang="en-US" dirty="0" smtClean="0"/>
              <a:t>China</a:t>
            </a:r>
          </a:p>
          <a:p>
            <a:pPr algn="ctr"/>
            <a:r>
              <a:rPr lang="en-US" dirty="0" smtClean="0"/>
              <a:t>Italy</a:t>
            </a:r>
          </a:p>
          <a:p>
            <a:pPr algn="ctr"/>
            <a:r>
              <a:rPr lang="en-US" dirty="0" smtClean="0"/>
              <a:t>Greece</a:t>
            </a:r>
            <a:endParaRPr lang="en-US" dirty="0"/>
          </a:p>
          <a:p>
            <a:endParaRPr lang="en-US" dirty="0"/>
          </a:p>
        </p:txBody>
      </p:sp>
    </p:spTree>
    <p:extLst>
      <p:ext uri="{BB962C8B-B14F-4D97-AF65-F5344CB8AC3E}">
        <p14:creationId xmlns:p14="http://schemas.microsoft.com/office/powerpoint/2010/main" val="29216467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Select </a:t>
            </a:r>
            <a:r>
              <a:rPr lang="en-US" b="1" u="sng" dirty="0"/>
              <a:t>SIX</a:t>
            </a:r>
            <a:r>
              <a:rPr lang="en-US" dirty="0"/>
              <a:t> universals to inform me and your classmates what life is like in these modern day societies. </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0819253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 </a:t>
            </a:r>
            <a:r>
              <a:rPr lang="en-US" b="1" dirty="0" smtClean="0"/>
              <a:t>Universals:</a:t>
            </a:r>
            <a:endParaRPr lang="en-US" dirty="0"/>
          </a:p>
        </p:txBody>
      </p:sp>
      <p:sp>
        <p:nvSpPr>
          <p:cNvPr id="3" name="Content Placeholder 2"/>
          <p:cNvSpPr>
            <a:spLocks noGrp="1"/>
          </p:cNvSpPr>
          <p:nvPr>
            <p:ph idx="1"/>
          </p:nvPr>
        </p:nvSpPr>
        <p:spPr/>
        <p:txBody>
          <a:bodyPr>
            <a:normAutofit fontScale="85000" lnSpcReduction="10000"/>
          </a:bodyPr>
          <a:lstStyle/>
          <a:p>
            <a:r>
              <a:rPr lang="en-US" dirty="0"/>
              <a:t>Everybody does </a:t>
            </a:r>
            <a:r>
              <a:rPr lang="en-US" b="1" dirty="0"/>
              <a:t>CUSTOMS</a:t>
            </a:r>
            <a:r>
              <a:rPr lang="en-US" dirty="0"/>
              <a:t> – the traditions that people follow. Describe to me how these modern families celebrate holidays, birthdays, or other special days in their civilization. </a:t>
            </a:r>
          </a:p>
          <a:p>
            <a:pPr marL="0" indent="0">
              <a:buNone/>
            </a:pPr>
            <a:endParaRPr lang="en-US" dirty="0"/>
          </a:p>
          <a:p>
            <a:r>
              <a:rPr lang="en-US" dirty="0"/>
              <a:t>You choose </a:t>
            </a:r>
            <a:r>
              <a:rPr lang="en-US" b="1" u="sng" dirty="0"/>
              <a:t>FIVE</a:t>
            </a:r>
            <a:r>
              <a:rPr lang="en-US" dirty="0"/>
              <a:t> more:</a:t>
            </a:r>
          </a:p>
          <a:p>
            <a:pPr lvl="1"/>
            <a:r>
              <a:rPr lang="en-US" b="1" dirty="0"/>
              <a:t>GOVERNMENT</a:t>
            </a:r>
            <a:r>
              <a:rPr lang="en-US" dirty="0"/>
              <a:t> – the rules that people make and follow</a:t>
            </a:r>
          </a:p>
          <a:p>
            <a:pPr lvl="1"/>
            <a:r>
              <a:rPr lang="en-US" b="1" dirty="0"/>
              <a:t>ART – </a:t>
            </a:r>
            <a:r>
              <a:rPr lang="en-US" dirty="0"/>
              <a:t>the ways that people express themselves</a:t>
            </a:r>
          </a:p>
          <a:p>
            <a:pPr lvl="1"/>
            <a:r>
              <a:rPr lang="en-US" b="1" dirty="0"/>
              <a:t>ECONOMY</a:t>
            </a:r>
            <a:r>
              <a:rPr lang="en-US" dirty="0"/>
              <a:t> – the ways that people make and spend money</a:t>
            </a:r>
          </a:p>
          <a:p>
            <a:pPr lvl="1"/>
            <a:r>
              <a:rPr lang="en-US" b="1" dirty="0"/>
              <a:t>FOOD</a:t>
            </a:r>
            <a:r>
              <a:rPr lang="en-US" dirty="0"/>
              <a:t> - the foods that people eat and the way it is prepared</a:t>
            </a:r>
          </a:p>
          <a:p>
            <a:pPr lvl="1"/>
            <a:r>
              <a:rPr lang="en-US" b="1" dirty="0"/>
              <a:t>BELIEFS</a:t>
            </a:r>
            <a:r>
              <a:rPr lang="en-US" dirty="0"/>
              <a:t> – the ways that people worship their god or gods</a:t>
            </a:r>
          </a:p>
          <a:p>
            <a:pPr lvl="1"/>
            <a:r>
              <a:rPr lang="en-US" b="1" dirty="0"/>
              <a:t>COMMUNICATION</a:t>
            </a:r>
            <a:r>
              <a:rPr lang="en-US" dirty="0"/>
              <a:t> – the ways that people share ideas with each other</a:t>
            </a:r>
          </a:p>
          <a:p>
            <a:pPr lvl="1"/>
            <a:r>
              <a:rPr lang="en-US" b="1" dirty="0"/>
              <a:t>SOCIAL</a:t>
            </a:r>
            <a:r>
              <a:rPr lang="en-US" dirty="0"/>
              <a:t> </a:t>
            </a:r>
            <a:r>
              <a:rPr lang="en-US" b="1" dirty="0"/>
              <a:t>ORGANIZATION</a:t>
            </a:r>
            <a:r>
              <a:rPr lang="en-US" dirty="0"/>
              <a:t> – the groups that people belong to</a:t>
            </a:r>
          </a:p>
          <a:p>
            <a:pPr lvl="1"/>
            <a:r>
              <a:rPr lang="en-US" b="1" dirty="0"/>
              <a:t>VALUES</a:t>
            </a:r>
            <a:r>
              <a:rPr lang="en-US" dirty="0"/>
              <a:t> – feelings or ideas that are important to people</a:t>
            </a:r>
          </a:p>
          <a:p>
            <a:pPr lvl="1"/>
            <a:r>
              <a:rPr lang="en-US" b="1" dirty="0"/>
              <a:t>CONFLICT</a:t>
            </a:r>
            <a:r>
              <a:rPr lang="en-US" dirty="0"/>
              <a:t> – disagreements among people</a:t>
            </a:r>
          </a:p>
          <a:p>
            <a:pPr lvl="1"/>
            <a:r>
              <a:rPr lang="en-US" b="1" dirty="0"/>
              <a:t>RECREATION – </a:t>
            </a:r>
            <a:r>
              <a:rPr lang="en-US" dirty="0"/>
              <a:t>things that people do in their spare time</a:t>
            </a:r>
          </a:p>
          <a:p>
            <a:pPr lvl="1"/>
            <a:r>
              <a:rPr lang="en-US" b="1" dirty="0"/>
              <a:t>TECHNOLOGY – </a:t>
            </a:r>
            <a:r>
              <a:rPr lang="en-US" dirty="0"/>
              <a:t>ways to make our lives easier</a:t>
            </a:r>
          </a:p>
          <a:p>
            <a:endParaRPr lang="en-US" dirty="0"/>
          </a:p>
        </p:txBody>
      </p:sp>
    </p:spTree>
    <p:extLst>
      <p:ext uri="{BB962C8B-B14F-4D97-AF65-F5344CB8AC3E}">
        <p14:creationId xmlns:p14="http://schemas.microsoft.com/office/powerpoint/2010/main" val="22854911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990600"/>
          </a:xfrm>
        </p:spPr>
        <p:txBody>
          <a:bodyPr>
            <a:normAutofit fontScale="90000"/>
          </a:bodyPr>
          <a:lstStyle/>
          <a:p>
            <a:r>
              <a:rPr lang="en-US" dirty="0"/>
              <a:t>For each universal, you will need a written </a:t>
            </a:r>
            <a:r>
              <a:rPr lang="en-US" dirty="0" smtClean="0"/>
              <a:t>part</a:t>
            </a:r>
            <a:endParaRPr lang="en-US" dirty="0"/>
          </a:p>
        </p:txBody>
      </p:sp>
      <p:sp>
        <p:nvSpPr>
          <p:cNvPr id="3" name="Content Placeholder 2"/>
          <p:cNvSpPr>
            <a:spLocks noGrp="1"/>
          </p:cNvSpPr>
          <p:nvPr>
            <p:ph idx="1"/>
          </p:nvPr>
        </p:nvSpPr>
        <p:spPr/>
        <p:txBody>
          <a:bodyPr>
            <a:normAutofit/>
          </a:bodyPr>
          <a:lstStyle/>
          <a:p>
            <a:r>
              <a:rPr lang="en-US" dirty="0">
                <a:solidFill>
                  <a:srgbClr val="92D050"/>
                </a:solidFill>
              </a:rPr>
              <a:t>O</a:t>
            </a:r>
            <a:r>
              <a:rPr lang="en-US" dirty="0" smtClean="0">
                <a:solidFill>
                  <a:srgbClr val="92D050"/>
                </a:solidFill>
              </a:rPr>
              <a:t>ne </a:t>
            </a:r>
            <a:r>
              <a:rPr lang="en-US" dirty="0">
                <a:solidFill>
                  <a:srgbClr val="92D050"/>
                </a:solidFill>
              </a:rPr>
              <a:t>paragraph explaining the universal </a:t>
            </a:r>
            <a:r>
              <a:rPr lang="en-US" dirty="0" smtClean="0">
                <a:solidFill>
                  <a:srgbClr val="92D050"/>
                </a:solidFill>
              </a:rPr>
              <a:t>in 5 or more </a:t>
            </a:r>
            <a:r>
              <a:rPr lang="en-US" dirty="0" smtClean="0">
                <a:solidFill>
                  <a:srgbClr val="92D050"/>
                </a:solidFill>
              </a:rPr>
              <a:t>sentences.  </a:t>
            </a:r>
          </a:p>
          <a:p>
            <a:pPr lvl="1"/>
            <a:r>
              <a:rPr lang="en-US" dirty="0" smtClean="0">
                <a:solidFill>
                  <a:srgbClr val="92D050"/>
                </a:solidFill>
              </a:rPr>
              <a:t>Support with personal examples</a:t>
            </a:r>
            <a:endParaRPr lang="en-US" dirty="0">
              <a:solidFill>
                <a:srgbClr val="92D050"/>
              </a:solidFill>
            </a:endParaRPr>
          </a:p>
          <a:p>
            <a:r>
              <a:rPr lang="en-US" dirty="0">
                <a:solidFill>
                  <a:srgbClr val="7030A0"/>
                </a:solidFill>
              </a:rPr>
              <a:t>S</a:t>
            </a:r>
            <a:r>
              <a:rPr lang="en-US" dirty="0" smtClean="0">
                <a:solidFill>
                  <a:srgbClr val="7030A0"/>
                </a:solidFill>
              </a:rPr>
              <a:t>econd </a:t>
            </a:r>
            <a:r>
              <a:rPr lang="en-US" dirty="0">
                <a:solidFill>
                  <a:srgbClr val="7030A0"/>
                </a:solidFill>
              </a:rPr>
              <a:t>paragraph explaining what it looks like in that </a:t>
            </a:r>
            <a:r>
              <a:rPr lang="en-US" dirty="0" smtClean="0">
                <a:solidFill>
                  <a:srgbClr val="7030A0"/>
                </a:solidFill>
              </a:rPr>
              <a:t>society in 8 or more sentences</a:t>
            </a:r>
            <a:r>
              <a:rPr lang="en-US" dirty="0">
                <a:solidFill>
                  <a:srgbClr val="7030A0"/>
                </a:solidFill>
              </a:rPr>
              <a:t>. </a:t>
            </a:r>
            <a:endParaRPr lang="en-US" dirty="0" smtClean="0">
              <a:solidFill>
                <a:srgbClr val="7030A0"/>
              </a:solidFill>
            </a:endParaRPr>
          </a:p>
          <a:p>
            <a:pPr lvl="1"/>
            <a:r>
              <a:rPr lang="en-US" i="1" dirty="0" smtClean="0">
                <a:solidFill>
                  <a:srgbClr val="7030A0"/>
                </a:solidFill>
              </a:rPr>
              <a:t>Consider </a:t>
            </a:r>
            <a:r>
              <a:rPr lang="en-US" i="1" dirty="0">
                <a:solidFill>
                  <a:srgbClr val="7030A0"/>
                </a:solidFill>
              </a:rPr>
              <a:t>the </a:t>
            </a:r>
            <a:r>
              <a:rPr lang="en-US" i="1" dirty="0" smtClean="0">
                <a:solidFill>
                  <a:srgbClr val="7030A0"/>
                </a:solidFill>
              </a:rPr>
              <a:t>following: Who </a:t>
            </a:r>
            <a:r>
              <a:rPr lang="en-US" i="1" dirty="0">
                <a:solidFill>
                  <a:srgbClr val="7030A0"/>
                </a:solidFill>
              </a:rPr>
              <a:t>is involved, What is it, When does it happen, Where does it happen/occur, Why is it a custom</a:t>
            </a:r>
          </a:p>
          <a:p>
            <a:r>
              <a:rPr lang="en-US" dirty="0"/>
              <a:t>A</a:t>
            </a:r>
            <a:r>
              <a:rPr lang="en-US" dirty="0" smtClean="0"/>
              <a:t>n </a:t>
            </a:r>
            <a:r>
              <a:rPr lang="en-US" dirty="0" smtClean="0"/>
              <a:t>illustration/visual </a:t>
            </a:r>
            <a:r>
              <a:rPr lang="en-US" dirty="0"/>
              <a:t>representing that universal. </a:t>
            </a:r>
            <a:endParaRPr lang="en-US" dirty="0" smtClean="0"/>
          </a:p>
          <a:p>
            <a:pPr lvl="1"/>
            <a:r>
              <a:rPr lang="en-US" dirty="0" smtClean="0"/>
              <a:t>The </a:t>
            </a:r>
            <a:r>
              <a:rPr lang="en-US" dirty="0"/>
              <a:t>illustration may be whatever you would like in order to show what that culture is about (i.e. drawing/ food/ music</a:t>
            </a:r>
            <a:r>
              <a:rPr lang="en-US" dirty="0" smtClean="0"/>
              <a:t>)</a:t>
            </a:r>
            <a:endParaRPr lang="en-US" dirty="0" smtClean="0"/>
          </a:p>
        </p:txBody>
      </p:sp>
    </p:spTree>
    <p:extLst>
      <p:ext uri="{BB962C8B-B14F-4D97-AF65-F5344CB8AC3E}">
        <p14:creationId xmlns:p14="http://schemas.microsoft.com/office/powerpoint/2010/main" val="24258832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Paragraphs for Universal</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Paragraph 1</a:t>
            </a:r>
          </a:p>
          <a:p>
            <a:pPr marL="0" indent="0">
              <a:buNone/>
            </a:pPr>
            <a:r>
              <a:rPr lang="en-US" dirty="0" smtClean="0"/>
              <a:t>	Every culture has their own unique customs. </a:t>
            </a:r>
            <a:r>
              <a:rPr lang="en-US" dirty="0"/>
              <a:t>Customs </a:t>
            </a:r>
            <a:r>
              <a:rPr lang="en-US" dirty="0" smtClean="0"/>
              <a:t>are traditions that are a widely </a:t>
            </a:r>
            <a:r>
              <a:rPr lang="en-US" dirty="0"/>
              <a:t>accepted way of behaving or doing something that is specific to a particular society, place, or time. </a:t>
            </a:r>
            <a:r>
              <a:rPr lang="en-US" dirty="0" smtClean="0"/>
              <a:t>For example, in my family we open one present on Christmas Eve. Another example, on Sundays during football season we have a family BBQ. Customs vary between different societies, places, or time periods.</a:t>
            </a:r>
          </a:p>
          <a:p>
            <a:pPr marL="0" indent="0">
              <a:buNone/>
            </a:pPr>
            <a:r>
              <a:rPr lang="en-US" dirty="0" smtClean="0"/>
              <a:t>Paragraph 2</a:t>
            </a:r>
          </a:p>
          <a:p>
            <a:pPr marL="0" indent="0">
              <a:buNone/>
            </a:pPr>
            <a:r>
              <a:rPr lang="en-US" dirty="0"/>
              <a:t>	</a:t>
            </a:r>
            <a:r>
              <a:rPr lang="en-US" dirty="0" smtClean="0"/>
              <a:t>The second paragraph should be specific to your assigned modern day civilization/society. Include: examples and detailed description.  </a:t>
            </a:r>
            <a:r>
              <a:rPr lang="en-US" i="1" dirty="0" smtClean="0"/>
              <a:t>Consider the following: Who is involved, What is it, When does it happen, Where does it happen/occur, Why is it a custom</a:t>
            </a:r>
          </a:p>
          <a:p>
            <a:pPr marL="0" indent="0">
              <a:buNone/>
            </a:pPr>
            <a:r>
              <a:rPr lang="en-US" dirty="0"/>
              <a:t>	</a:t>
            </a: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6006516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90600"/>
          </a:xfrm>
        </p:spPr>
        <p:txBody>
          <a:bodyPr>
            <a:normAutofit fontScale="90000"/>
          </a:bodyPr>
          <a:lstStyle/>
          <a:p>
            <a:r>
              <a:rPr lang="en-US" dirty="0" smtClean="0"/>
              <a:t>Use these sites to get started… </a:t>
            </a:r>
            <a:br>
              <a:rPr lang="en-US" dirty="0" smtClean="0"/>
            </a:br>
            <a:r>
              <a:rPr lang="en-US" b="1" dirty="0" smtClean="0"/>
              <a:t>STAY AWAY FROM WIKIPEDIA</a:t>
            </a:r>
            <a:r>
              <a:rPr lang="en-US" dirty="0" smtClean="0"/>
              <a:t>!</a:t>
            </a:r>
            <a:br>
              <a:rPr lang="en-US" dirty="0" smtClean="0"/>
            </a:br>
            <a:endParaRPr lang="en-US" dirty="0"/>
          </a:p>
        </p:txBody>
      </p:sp>
      <p:sp>
        <p:nvSpPr>
          <p:cNvPr id="3" name="Content Placeholder 2"/>
          <p:cNvSpPr>
            <a:spLocks noGrp="1"/>
          </p:cNvSpPr>
          <p:nvPr>
            <p:ph idx="1"/>
          </p:nvPr>
        </p:nvSpPr>
        <p:spPr/>
        <p:txBody>
          <a:bodyPr>
            <a:normAutofit/>
          </a:bodyPr>
          <a:lstStyle/>
          <a:p>
            <a:r>
              <a:rPr lang="en-US" u="sng" dirty="0" smtClean="0">
                <a:hlinkClick r:id="rId2"/>
              </a:rPr>
              <a:t>www.nationalgeographic.com</a:t>
            </a:r>
            <a:endParaRPr lang="en-US" dirty="0"/>
          </a:p>
          <a:p>
            <a:r>
              <a:rPr lang="en-US" u="sng" dirty="0" smtClean="0">
                <a:hlinkClick r:id="rId3"/>
              </a:rPr>
              <a:t>www.countryreports.com</a:t>
            </a:r>
            <a:r>
              <a:rPr lang="en-US" dirty="0" smtClean="0"/>
              <a:t>   </a:t>
            </a:r>
            <a:r>
              <a:rPr lang="en-US" sz="1800" dirty="0" smtClean="0"/>
              <a:t>***only use the main page, do not pay!</a:t>
            </a:r>
            <a:endParaRPr lang="en-US" sz="1800" dirty="0"/>
          </a:p>
          <a:p>
            <a:r>
              <a:rPr lang="en-US" u="sng" dirty="0">
                <a:hlinkClick r:id="rId4"/>
              </a:rPr>
              <a:t>www.countrystudies.us</a:t>
            </a:r>
            <a:r>
              <a:rPr lang="en-US" dirty="0"/>
              <a:t> </a:t>
            </a:r>
          </a:p>
          <a:p>
            <a:r>
              <a:rPr lang="en-US" u="sng" dirty="0">
                <a:hlinkClick r:id="rId5"/>
              </a:rPr>
              <a:t>www.factmonster.com</a:t>
            </a:r>
            <a:endParaRPr lang="en-US" dirty="0"/>
          </a:p>
          <a:p>
            <a:r>
              <a:rPr lang="en-US" u="sng" dirty="0">
                <a:hlinkClick r:id="rId6"/>
              </a:rPr>
              <a:t>www.timeforkids.com/around-the-world</a:t>
            </a:r>
            <a:endParaRPr lang="en-US" dirty="0"/>
          </a:p>
          <a:p>
            <a:r>
              <a:rPr lang="en-US" u="sng" dirty="0">
                <a:hlinkClick r:id="rId7"/>
              </a:rPr>
              <a:t>http://news.bbc.co.uk/2/hi/country_profiles/default.stm</a:t>
            </a:r>
            <a:endParaRPr lang="en-US" dirty="0"/>
          </a:p>
          <a:p>
            <a:r>
              <a:rPr lang="en-US" dirty="0" smtClean="0">
                <a:hlinkClick r:id="rId8"/>
              </a:rPr>
              <a:t>www.everyculture.com</a:t>
            </a:r>
            <a:endParaRPr lang="en-US" dirty="0" smtClean="0"/>
          </a:p>
          <a:p>
            <a:r>
              <a:rPr lang="en-US" dirty="0" smtClean="0">
                <a:hlinkClick r:id="rId9"/>
              </a:rPr>
              <a:t>www.livescience.com</a:t>
            </a:r>
            <a:endParaRPr lang="en-US" dirty="0" smtClean="0"/>
          </a:p>
          <a:p>
            <a:r>
              <a:rPr lang="en-US" dirty="0" smtClean="0">
                <a:hlinkClick r:id="rId10"/>
              </a:rPr>
              <a:t>http://people.howstuffworks.com</a:t>
            </a:r>
            <a:endParaRPr lang="en-US" dirty="0" smtClean="0"/>
          </a:p>
          <a:p>
            <a:r>
              <a:rPr lang="en-US" dirty="0">
                <a:hlinkClick r:id="rId11"/>
              </a:rPr>
              <a:t>www.walksofitaly.com</a:t>
            </a:r>
            <a:endParaRPr lang="en-US" dirty="0"/>
          </a:p>
          <a:p>
            <a:r>
              <a:rPr lang="en-US" dirty="0" smtClean="0">
                <a:hlinkClick r:id="rId12"/>
              </a:rPr>
              <a:t>http://pspl.culture-quest.com</a:t>
            </a: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9629115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321</TotalTime>
  <Words>481</Words>
  <Application>Microsoft Office PowerPoint</Application>
  <PresentationFormat>On-screen Show (4:3)</PresentationFormat>
  <Paragraphs>85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Clarity</vt:lpstr>
      <vt:lpstr>Warm Up</vt:lpstr>
      <vt:lpstr>Warm Up</vt:lpstr>
      <vt:lpstr>Universals of Culture Project</vt:lpstr>
      <vt:lpstr>Task</vt:lpstr>
      <vt:lpstr>Select SIX universals to inform me and your classmates what life is like in these modern day societies. </vt:lpstr>
      <vt:lpstr>The Universals:</vt:lpstr>
      <vt:lpstr>For each universal, you will need a written part</vt:lpstr>
      <vt:lpstr>Example Paragraphs for Universal</vt:lpstr>
      <vt:lpstr>Use these sites to get started…  STAY AWAY FROM WIKIPEDIA! </vt:lpstr>
      <vt:lpstr>Timeline</vt:lpstr>
      <vt:lpstr>PowerPoint Presentation</vt:lpstr>
      <vt:lpstr>Sign Up</vt:lpstr>
      <vt:lpstr>Homework </vt:lpstr>
      <vt:lpstr>Homework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 Up</dc:title>
  <dc:creator>Meghan Law</dc:creator>
  <cp:lastModifiedBy>Meghan Law</cp:lastModifiedBy>
  <cp:revision>15</cp:revision>
  <dcterms:created xsi:type="dcterms:W3CDTF">2015-05-12T13:12:53Z</dcterms:created>
  <dcterms:modified xsi:type="dcterms:W3CDTF">2015-05-13T15:44:44Z</dcterms:modified>
</cp:coreProperties>
</file>